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2"/>
  </p:notesMasterIdLst>
  <p:sldIdLst>
    <p:sldId id="284" r:id="rId2"/>
    <p:sldId id="285" r:id="rId3"/>
    <p:sldId id="257" r:id="rId4"/>
    <p:sldId id="258" r:id="rId5"/>
    <p:sldId id="272" r:id="rId6"/>
    <p:sldId id="260" r:id="rId7"/>
    <p:sldId id="259" r:id="rId8"/>
    <p:sldId id="262" r:id="rId9"/>
    <p:sldId id="261" r:id="rId10"/>
    <p:sldId id="266" r:id="rId11"/>
    <p:sldId id="263" r:id="rId12"/>
    <p:sldId id="265" r:id="rId13"/>
    <p:sldId id="283" r:id="rId14"/>
    <p:sldId id="271" r:id="rId15"/>
    <p:sldId id="267" r:id="rId16"/>
    <p:sldId id="268" r:id="rId17"/>
    <p:sldId id="269" r:id="rId18"/>
    <p:sldId id="289" r:id="rId19"/>
    <p:sldId id="290" r:id="rId20"/>
    <p:sldId id="287" r:id="rId21"/>
    <p:sldId id="288" r:id="rId22"/>
    <p:sldId id="273" r:id="rId23"/>
    <p:sldId id="282" r:id="rId24"/>
    <p:sldId id="274" r:id="rId25"/>
    <p:sldId id="291" r:id="rId26"/>
    <p:sldId id="277" r:id="rId27"/>
    <p:sldId id="292" r:id="rId28"/>
    <p:sldId id="276" r:id="rId29"/>
    <p:sldId id="293" r:id="rId30"/>
    <p:sldId id="286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B9DA"/>
    <a:srgbClr val="FFFF81"/>
    <a:srgbClr val="E27EE2"/>
    <a:srgbClr val="8FF999"/>
    <a:srgbClr val="EDFAD2"/>
    <a:srgbClr val="D89DF9"/>
    <a:srgbClr val="CE85F7"/>
    <a:srgbClr val="A690F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27" autoAdjust="0"/>
    <p:restoredTop sz="94660"/>
  </p:normalViewPr>
  <p:slideViewPr>
    <p:cSldViewPr>
      <p:cViewPr>
        <p:scale>
          <a:sx n="100" d="100"/>
          <a:sy n="100" d="100"/>
        </p:scale>
        <p:origin x="-270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3" Type="http://schemas.openxmlformats.org/officeDocument/2006/relationships/image" Target="../media/image84.wmf"/><Relationship Id="rId7" Type="http://schemas.openxmlformats.org/officeDocument/2006/relationships/image" Target="../media/image88.wmf"/><Relationship Id="rId2" Type="http://schemas.openxmlformats.org/officeDocument/2006/relationships/image" Target="../media/image83.wmf"/><Relationship Id="rId1" Type="http://schemas.openxmlformats.org/officeDocument/2006/relationships/image" Target="../media/image1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3" Type="http://schemas.openxmlformats.org/officeDocument/2006/relationships/image" Target="../media/image91.wmf"/><Relationship Id="rId7" Type="http://schemas.openxmlformats.org/officeDocument/2006/relationships/image" Target="../media/image95.wmf"/><Relationship Id="rId2" Type="http://schemas.openxmlformats.org/officeDocument/2006/relationships/image" Target="../media/image90.wmf"/><Relationship Id="rId1" Type="http://schemas.openxmlformats.org/officeDocument/2006/relationships/image" Target="../media/image1.wmf"/><Relationship Id="rId6" Type="http://schemas.openxmlformats.org/officeDocument/2006/relationships/image" Target="../media/image94.wmf"/><Relationship Id="rId11" Type="http://schemas.openxmlformats.org/officeDocument/2006/relationships/image" Target="../media/image99.wmf"/><Relationship Id="rId5" Type="http://schemas.openxmlformats.org/officeDocument/2006/relationships/image" Target="../media/image93.wmf"/><Relationship Id="rId10" Type="http://schemas.openxmlformats.org/officeDocument/2006/relationships/image" Target="../media/image98.wmf"/><Relationship Id="rId4" Type="http://schemas.openxmlformats.org/officeDocument/2006/relationships/image" Target="../media/image92.wmf"/><Relationship Id="rId9" Type="http://schemas.openxmlformats.org/officeDocument/2006/relationships/image" Target="../media/image97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3" Type="http://schemas.openxmlformats.org/officeDocument/2006/relationships/image" Target="../media/image101.wmf"/><Relationship Id="rId7" Type="http://schemas.openxmlformats.org/officeDocument/2006/relationships/image" Target="../media/image105.wmf"/><Relationship Id="rId2" Type="http://schemas.openxmlformats.org/officeDocument/2006/relationships/image" Target="../media/image100.wmf"/><Relationship Id="rId1" Type="http://schemas.openxmlformats.org/officeDocument/2006/relationships/image" Target="../media/image1.wmf"/><Relationship Id="rId6" Type="http://schemas.openxmlformats.org/officeDocument/2006/relationships/image" Target="../media/image104.wmf"/><Relationship Id="rId11" Type="http://schemas.openxmlformats.org/officeDocument/2006/relationships/image" Target="../media/image109.wmf"/><Relationship Id="rId5" Type="http://schemas.openxmlformats.org/officeDocument/2006/relationships/image" Target="../media/image103.wmf"/><Relationship Id="rId10" Type="http://schemas.openxmlformats.org/officeDocument/2006/relationships/image" Target="../media/image108.wmf"/><Relationship Id="rId4" Type="http://schemas.openxmlformats.org/officeDocument/2006/relationships/image" Target="../media/image102.wmf"/><Relationship Id="rId9" Type="http://schemas.openxmlformats.org/officeDocument/2006/relationships/image" Target="../media/image107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3" Type="http://schemas.openxmlformats.org/officeDocument/2006/relationships/image" Target="../media/image112.wmf"/><Relationship Id="rId7" Type="http://schemas.openxmlformats.org/officeDocument/2006/relationships/image" Target="../media/image116.wmf"/><Relationship Id="rId2" Type="http://schemas.openxmlformats.org/officeDocument/2006/relationships/image" Target="../media/image111.wmf"/><Relationship Id="rId1" Type="http://schemas.openxmlformats.org/officeDocument/2006/relationships/image" Target="../media/image110.wmf"/><Relationship Id="rId6" Type="http://schemas.openxmlformats.org/officeDocument/2006/relationships/image" Target="../media/image115.wmf"/><Relationship Id="rId5" Type="http://schemas.openxmlformats.org/officeDocument/2006/relationships/image" Target="../media/image114.wmf"/><Relationship Id="rId10" Type="http://schemas.openxmlformats.org/officeDocument/2006/relationships/image" Target="../media/image119.wmf"/><Relationship Id="rId4" Type="http://schemas.openxmlformats.org/officeDocument/2006/relationships/image" Target="../media/image113.wmf"/><Relationship Id="rId9" Type="http://schemas.openxmlformats.org/officeDocument/2006/relationships/image" Target="../media/image118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6.wmf"/><Relationship Id="rId13" Type="http://schemas.openxmlformats.org/officeDocument/2006/relationships/image" Target="../media/image131.wmf"/><Relationship Id="rId3" Type="http://schemas.openxmlformats.org/officeDocument/2006/relationships/image" Target="../media/image121.wmf"/><Relationship Id="rId7" Type="http://schemas.openxmlformats.org/officeDocument/2006/relationships/image" Target="../media/image125.wmf"/><Relationship Id="rId12" Type="http://schemas.openxmlformats.org/officeDocument/2006/relationships/image" Target="../media/image130.wmf"/><Relationship Id="rId2" Type="http://schemas.openxmlformats.org/officeDocument/2006/relationships/image" Target="../media/image120.wmf"/><Relationship Id="rId1" Type="http://schemas.openxmlformats.org/officeDocument/2006/relationships/image" Target="../media/image1.wmf"/><Relationship Id="rId6" Type="http://schemas.openxmlformats.org/officeDocument/2006/relationships/image" Target="../media/image124.wmf"/><Relationship Id="rId11" Type="http://schemas.openxmlformats.org/officeDocument/2006/relationships/image" Target="../media/image129.wmf"/><Relationship Id="rId5" Type="http://schemas.openxmlformats.org/officeDocument/2006/relationships/image" Target="../media/image123.wmf"/><Relationship Id="rId10" Type="http://schemas.openxmlformats.org/officeDocument/2006/relationships/image" Target="../media/image128.wmf"/><Relationship Id="rId4" Type="http://schemas.openxmlformats.org/officeDocument/2006/relationships/image" Target="../media/image122.wmf"/><Relationship Id="rId9" Type="http://schemas.openxmlformats.org/officeDocument/2006/relationships/image" Target="../media/image127.wmf"/><Relationship Id="rId14" Type="http://schemas.openxmlformats.org/officeDocument/2006/relationships/image" Target="../media/image132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wmf"/><Relationship Id="rId3" Type="http://schemas.openxmlformats.org/officeDocument/2006/relationships/image" Target="../media/image135.wmf"/><Relationship Id="rId7" Type="http://schemas.openxmlformats.org/officeDocument/2006/relationships/image" Target="../media/image139.wmf"/><Relationship Id="rId12" Type="http://schemas.openxmlformats.org/officeDocument/2006/relationships/image" Target="../media/image144.wmf"/><Relationship Id="rId2" Type="http://schemas.openxmlformats.org/officeDocument/2006/relationships/image" Target="../media/image134.wmf"/><Relationship Id="rId1" Type="http://schemas.openxmlformats.org/officeDocument/2006/relationships/image" Target="../media/image133.wmf"/><Relationship Id="rId6" Type="http://schemas.openxmlformats.org/officeDocument/2006/relationships/image" Target="../media/image138.wmf"/><Relationship Id="rId11" Type="http://schemas.openxmlformats.org/officeDocument/2006/relationships/image" Target="../media/image143.wmf"/><Relationship Id="rId5" Type="http://schemas.openxmlformats.org/officeDocument/2006/relationships/image" Target="../media/image137.wmf"/><Relationship Id="rId10" Type="http://schemas.openxmlformats.org/officeDocument/2006/relationships/image" Target="../media/image142.wmf"/><Relationship Id="rId4" Type="http://schemas.openxmlformats.org/officeDocument/2006/relationships/image" Target="../media/image136.wmf"/><Relationship Id="rId9" Type="http://schemas.openxmlformats.org/officeDocument/2006/relationships/image" Target="../media/image141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wmf"/><Relationship Id="rId3" Type="http://schemas.openxmlformats.org/officeDocument/2006/relationships/image" Target="../media/image147.wmf"/><Relationship Id="rId7" Type="http://schemas.openxmlformats.org/officeDocument/2006/relationships/image" Target="../media/image139.wmf"/><Relationship Id="rId2" Type="http://schemas.openxmlformats.org/officeDocument/2006/relationships/image" Target="../media/image146.wmf"/><Relationship Id="rId1" Type="http://schemas.openxmlformats.org/officeDocument/2006/relationships/image" Target="../media/image145.wmf"/><Relationship Id="rId6" Type="http://schemas.openxmlformats.org/officeDocument/2006/relationships/image" Target="../media/image138.wmf"/><Relationship Id="rId11" Type="http://schemas.openxmlformats.org/officeDocument/2006/relationships/image" Target="../media/image150.wmf"/><Relationship Id="rId5" Type="http://schemas.openxmlformats.org/officeDocument/2006/relationships/image" Target="../media/image137.wmf"/><Relationship Id="rId10" Type="http://schemas.openxmlformats.org/officeDocument/2006/relationships/image" Target="../media/image149.wmf"/><Relationship Id="rId4" Type="http://schemas.openxmlformats.org/officeDocument/2006/relationships/image" Target="../media/image148.wmf"/><Relationship Id="rId9" Type="http://schemas.openxmlformats.org/officeDocument/2006/relationships/image" Target="../media/image141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1.wmf"/><Relationship Id="rId3" Type="http://schemas.openxmlformats.org/officeDocument/2006/relationships/image" Target="../media/image152.wmf"/><Relationship Id="rId7" Type="http://schemas.openxmlformats.org/officeDocument/2006/relationships/image" Target="../media/image140.wmf"/><Relationship Id="rId12" Type="http://schemas.openxmlformats.org/officeDocument/2006/relationships/image" Target="../media/image156.wmf"/><Relationship Id="rId2" Type="http://schemas.openxmlformats.org/officeDocument/2006/relationships/image" Target="../media/image147.wmf"/><Relationship Id="rId1" Type="http://schemas.openxmlformats.org/officeDocument/2006/relationships/image" Target="../media/image151.wmf"/><Relationship Id="rId6" Type="http://schemas.openxmlformats.org/officeDocument/2006/relationships/image" Target="../media/image139.wmf"/><Relationship Id="rId11" Type="http://schemas.openxmlformats.org/officeDocument/2006/relationships/image" Target="../media/image155.wmf"/><Relationship Id="rId5" Type="http://schemas.openxmlformats.org/officeDocument/2006/relationships/image" Target="../media/image138.wmf"/><Relationship Id="rId10" Type="http://schemas.openxmlformats.org/officeDocument/2006/relationships/image" Target="../media/image154.wmf"/><Relationship Id="rId4" Type="http://schemas.openxmlformats.org/officeDocument/2006/relationships/image" Target="../media/image137.wmf"/><Relationship Id="rId9" Type="http://schemas.openxmlformats.org/officeDocument/2006/relationships/image" Target="../media/image153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4.wmf"/><Relationship Id="rId3" Type="http://schemas.openxmlformats.org/officeDocument/2006/relationships/image" Target="../media/image159.wmf"/><Relationship Id="rId7" Type="http://schemas.openxmlformats.org/officeDocument/2006/relationships/image" Target="../media/image163.wmf"/><Relationship Id="rId2" Type="http://schemas.openxmlformats.org/officeDocument/2006/relationships/image" Target="../media/image158.wmf"/><Relationship Id="rId1" Type="http://schemas.openxmlformats.org/officeDocument/2006/relationships/image" Target="../media/image157.wmf"/><Relationship Id="rId6" Type="http://schemas.openxmlformats.org/officeDocument/2006/relationships/image" Target="../media/image162.wmf"/><Relationship Id="rId5" Type="http://schemas.openxmlformats.org/officeDocument/2006/relationships/image" Target="../media/image161.wmf"/><Relationship Id="rId10" Type="http://schemas.openxmlformats.org/officeDocument/2006/relationships/image" Target="../media/image166.wmf"/><Relationship Id="rId4" Type="http://schemas.openxmlformats.org/officeDocument/2006/relationships/image" Target="../media/image160.wmf"/><Relationship Id="rId9" Type="http://schemas.openxmlformats.org/officeDocument/2006/relationships/image" Target="../media/image165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4.wmf"/><Relationship Id="rId3" Type="http://schemas.openxmlformats.org/officeDocument/2006/relationships/image" Target="../media/image169.wmf"/><Relationship Id="rId7" Type="http://schemas.openxmlformats.org/officeDocument/2006/relationships/image" Target="../media/image163.wmf"/><Relationship Id="rId2" Type="http://schemas.openxmlformats.org/officeDocument/2006/relationships/image" Target="../media/image168.wmf"/><Relationship Id="rId1" Type="http://schemas.openxmlformats.org/officeDocument/2006/relationships/image" Target="../media/image167.wmf"/><Relationship Id="rId6" Type="http://schemas.openxmlformats.org/officeDocument/2006/relationships/image" Target="../media/image162.wmf"/><Relationship Id="rId11" Type="http://schemas.openxmlformats.org/officeDocument/2006/relationships/image" Target="../media/image173.wmf"/><Relationship Id="rId5" Type="http://schemas.openxmlformats.org/officeDocument/2006/relationships/image" Target="../media/image161.wmf"/><Relationship Id="rId10" Type="http://schemas.openxmlformats.org/officeDocument/2006/relationships/image" Target="../media/image172.wmf"/><Relationship Id="rId4" Type="http://schemas.openxmlformats.org/officeDocument/2006/relationships/image" Target="../media/image170.wmf"/><Relationship Id="rId9" Type="http://schemas.openxmlformats.org/officeDocument/2006/relationships/image" Target="../media/image17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1.wmf"/><Relationship Id="rId3" Type="http://schemas.openxmlformats.org/officeDocument/2006/relationships/image" Target="../media/image176.wmf"/><Relationship Id="rId7" Type="http://schemas.openxmlformats.org/officeDocument/2006/relationships/image" Target="../media/image180.wmf"/><Relationship Id="rId12" Type="http://schemas.openxmlformats.org/officeDocument/2006/relationships/image" Target="../media/image185.wmf"/><Relationship Id="rId2" Type="http://schemas.openxmlformats.org/officeDocument/2006/relationships/image" Target="../media/image175.wmf"/><Relationship Id="rId1" Type="http://schemas.openxmlformats.org/officeDocument/2006/relationships/image" Target="../media/image174.wmf"/><Relationship Id="rId6" Type="http://schemas.openxmlformats.org/officeDocument/2006/relationships/image" Target="../media/image179.wmf"/><Relationship Id="rId11" Type="http://schemas.openxmlformats.org/officeDocument/2006/relationships/image" Target="../media/image184.wmf"/><Relationship Id="rId5" Type="http://schemas.openxmlformats.org/officeDocument/2006/relationships/image" Target="../media/image178.wmf"/><Relationship Id="rId10" Type="http://schemas.openxmlformats.org/officeDocument/2006/relationships/image" Target="../media/image183.wmf"/><Relationship Id="rId4" Type="http://schemas.openxmlformats.org/officeDocument/2006/relationships/image" Target="../media/image177.wmf"/><Relationship Id="rId9" Type="http://schemas.openxmlformats.org/officeDocument/2006/relationships/image" Target="../media/image182.wmf"/></Relationships>
</file>

<file path=ppt/drawings/_rels/vmlDrawing2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3.wmf"/><Relationship Id="rId3" Type="http://schemas.openxmlformats.org/officeDocument/2006/relationships/image" Target="../media/image188.wmf"/><Relationship Id="rId7" Type="http://schemas.openxmlformats.org/officeDocument/2006/relationships/image" Target="../media/image192.wmf"/><Relationship Id="rId12" Type="http://schemas.openxmlformats.org/officeDocument/2006/relationships/image" Target="../media/image197.wmf"/><Relationship Id="rId2" Type="http://schemas.openxmlformats.org/officeDocument/2006/relationships/image" Target="../media/image187.wmf"/><Relationship Id="rId1" Type="http://schemas.openxmlformats.org/officeDocument/2006/relationships/image" Target="../media/image186.wmf"/><Relationship Id="rId6" Type="http://schemas.openxmlformats.org/officeDocument/2006/relationships/image" Target="../media/image191.wmf"/><Relationship Id="rId11" Type="http://schemas.openxmlformats.org/officeDocument/2006/relationships/image" Target="../media/image196.wmf"/><Relationship Id="rId5" Type="http://schemas.openxmlformats.org/officeDocument/2006/relationships/image" Target="../media/image190.wmf"/><Relationship Id="rId10" Type="http://schemas.openxmlformats.org/officeDocument/2006/relationships/image" Target="../media/image195.wmf"/><Relationship Id="rId4" Type="http://schemas.openxmlformats.org/officeDocument/2006/relationships/image" Target="../media/image189.wmf"/><Relationship Id="rId9" Type="http://schemas.openxmlformats.org/officeDocument/2006/relationships/image" Target="../media/image194.wmf"/></Relationships>
</file>

<file path=ppt/drawings/_rels/vmlDrawing2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5.wmf"/><Relationship Id="rId3" Type="http://schemas.openxmlformats.org/officeDocument/2006/relationships/image" Target="../media/image200.wmf"/><Relationship Id="rId7" Type="http://schemas.openxmlformats.org/officeDocument/2006/relationships/image" Target="../media/image204.wmf"/><Relationship Id="rId2" Type="http://schemas.openxmlformats.org/officeDocument/2006/relationships/image" Target="../media/image199.wmf"/><Relationship Id="rId1" Type="http://schemas.openxmlformats.org/officeDocument/2006/relationships/image" Target="../media/image198.wmf"/><Relationship Id="rId6" Type="http://schemas.openxmlformats.org/officeDocument/2006/relationships/image" Target="../media/image203.wmf"/><Relationship Id="rId5" Type="http://schemas.openxmlformats.org/officeDocument/2006/relationships/image" Target="../media/image202.wmf"/><Relationship Id="rId10" Type="http://schemas.openxmlformats.org/officeDocument/2006/relationships/image" Target="../media/image207.wmf"/><Relationship Id="rId4" Type="http://schemas.openxmlformats.org/officeDocument/2006/relationships/image" Target="../media/image201.wmf"/><Relationship Id="rId9" Type="http://schemas.openxmlformats.org/officeDocument/2006/relationships/image" Target="../media/image206.wmf"/></Relationships>
</file>

<file path=ppt/drawings/_rels/vmlDrawing2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2.wmf"/><Relationship Id="rId3" Type="http://schemas.openxmlformats.org/officeDocument/2006/relationships/image" Target="../media/image210.wmf"/><Relationship Id="rId7" Type="http://schemas.openxmlformats.org/officeDocument/2006/relationships/image" Target="../media/image204.wmf"/><Relationship Id="rId2" Type="http://schemas.openxmlformats.org/officeDocument/2006/relationships/image" Target="../media/image209.wmf"/><Relationship Id="rId1" Type="http://schemas.openxmlformats.org/officeDocument/2006/relationships/image" Target="../media/image208.wmf"/><Relationship Id="rId6" Type="http://schemas.openxmlformats.org/officeDocument/2006/relationships/image" Target="../media/image203.wmf"/><Relationship Id="rId5" Type="http://schemas.openxmlformats.org/officeDocument/2006/relationships/image" Target="../media/image202.wmf"/><Relationship Id="rId4" Type="http://schemas.openxmlformats.org/officeDocument/2006/relationships/image" Target="../media/image211.wmf"/><Relationship Id="rId9" Type="http://schemas.openxmlformats.org/officeDocument/2006/relationships/image" Target="../media/image213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6.wmf"/><Relationship Id="rId7" Type="http://schemas.openxmlformats.org/officeDocument/2006/relationships/image" Target="../media/image220.wmf"/><Relationship Id="rId2" Type="http://schemas.openxmlformats.org/officeDocument/2006/relationships/image" Target="../media/image215.wmf"/><Relationship Id="rId1" Type="http://schemas.openxmlformats.org/officeDocument/2006/relationships/image" Target="../media/image214.wmf"/><Relationship Id="rId6" Type="http://schemas.openxmlformats.org/officeDocument/2006/relationships/image" Target="../media/image219.wmf"/><Relationship Id="rId5" Type="http://schemas.openxmlformats.org/officeDocument/2006/relationships/image" Target="../media/image218.wmf"/><Relationship Id="rId4" Type="http://schemas.openxmlformats.org/officeDocument/2006/relationships/image" Target="../media/image217.wmf"/></Relationships>
</file>

<file path=ppt/drawings/_rels/vmlDrawing2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3.wmf"/><Relationship Id="rId3" Type="http://schemas.openxmlformats.org/officeDocument/2006/relationships/image" Target="../media/image222.wmf"/><Relationship Id="rId7" Type="http://schemas.openxmlformats.org/officeDocument/2006/relationships/image" Target="../media/image164.wmf"/><Relationship Id="rId12" Type="http://schemas.openxmlformats.org/officeDocument/2006/relationships/image" Target="../media/image227.wmf"/><Relationship Id="rId2" Type="http://schemas.openxmlformats.org/officeDocument/2006/relationships/image" Target="../media/image46.wmf"/><Relationship Id="rId1" Type="http://schemas.openxmlformats.org/officeDocument/2006/relationships/image" Target="../media/image221.wmf"/><Relationship Id="rId6" Type="http://schemas.openxmlformats.org/officeDocument/2006/relationships/image" Target="../media/image163.wmf"/><Relationship Id="rId11" Type="http://schemas.openxmlformats.org/officeDocument/2006/relationships/image" Target="../media/image226.wmf"/><Relationship Id="rId5" Type="http://schemas.openxmlformats.org/officeDocument/2006/relationships/image" Target="../media/image162.wmf"/><Relationship Id="rId10" Type="http://schemas.openxmlformats.org/officeDocument/2006/relationships/image" Target="../media/image225.wmf"/><Relationship Id="rId4" Type="http://schemas.openxmlformats.org/officeDocument/2006/relationships/image" Target="../media/image161.wmf"/><Relationship Id="rId9" Type="http://schemas.openxmlformats.org/officeDocument/2006/relationships/image" Target="../media/image224.wmf"/></Relationships>
</file>

<file path=ppt/drawings/_rels/vmlDrawing2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5.wmf"/><Relationship Id="rId3" Type="http://schemas.openxmlformats.org/officeDocument/2006/relationships/image" Target="../media/image230.wmf"/><Relationship Id="rId7" Type="http://schemas.openxmlformats.org/officeDocument/2006/relationships/image" Target="../media/image234.wmf"/><Relationship Id="rId12" Type="http://schemas.openxmlformats.org/officeDocument/2006/relationships/image" Target="../media/image239.wmf"/><Relationship Id="rId2" Type="http://schemas.openxmlformats.org/officeDocument/2006/relationships/image" Target="../media/image229.wmf"/><Relationship Id="rId1" Type="http://schemas.openxmlformats.org/officeDocument/2006/relationships/image" Target="../media/image228.wmf"/><Relationship Id="rId6" Type="http://schemas.openxmlformats.org/officeDocument/2006/relationships/image" Target="../media/image233.wmf"/><Relationship Id="rId11" Type="http://schemas.openxmlformats.org/officeDocument/2006/relationships/image" Target="../media/image238.wmf"/><Relationship Id="rId5" Type="http://schemas.openxmlformats.org/officeDocument/2006/relationships/image" Target="../media/image232.wmf"/><Relationship Id="rId10" Type="http://schemas.openxmlformats.org/officeDocument/2006/relationships/image" Target="../media/image237.wmf"/><Relationship Id="rId4" Type="http://schemas.openxmlformats.org/officeDocument/2006/relationships/image" Target="../media/image231.wmf"/><Relationship Id="rId9" Type="http://schemas.openxmlformats.org/officeDocument/2006/relationships/image" Target="../media/image236.wmf"/></Relationships>
</file>

<file path=ppt/drawings/_rels/vmlDrawing2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3.wmf"/><Relationship Id="rId3" Type="http://schemas.openxmlformats.org/officeDocument/2006/relationships/image" Target="../media/image242.wmf"/><Relationship Id="rId7" Type="http://schemas.openxmlformats.org/officeDocument/2006/relationships/image" Target="../media/image237.wmf"/><Relationship Id="rId2" Type="http://schemas.openxmlformats.org/officeDocument/2006/relationships/image" Target="../media/image241.wmf"/><Relationship Id="rId1" Type="http://schemas.openxmlformats.org/officeDocument/2006/relationships/image" Target="../media/image240.wmf"/><Relationship Id="rId6" Type="http://schemas.openxmlformats.org/officeDocument/2006/relationships/image" Target="../media/image233.wmf"/><Relationship Id="rId11" Type="http://schemas.openxmlformats.org/officeDocument/2006/relationships/image" Target="../media/image246.wmf"/><Relationship Id="rId5" Type="http://schemas.openxmlformats.org/officeDocument/2006/relationships/image" Target="../media/image232.wmf"/><Relationship Id="rId10" Type="http://schemas.openxmlformats.org/officeDocument/2006/relationships/image" Target="../media/image245.wmf"/><Relationship Id="rId4" Type="http://schemas.openxmlformats.org/officeDocument/2006/relationships/image" Target="../media/image231.wmf"/><Relationship Id="rId9" Type="http://schemas.openxmlformats.org/officeDocument/2006/relationships/image" Target="../media/image24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11" Type="http://schemas.openxmlformats.org/officeDocument/2006/relationships/image" Target="../media/image31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10" Type="http://schemas.openxmlformats.org/officeDocument/2006/relationships/image" Target="../media/image41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11" Type="http://schemas.openxmlformats.org/officeDocument/2006/relationships/image" Target="../media/image52.wmf"/><Relationship Id="rId5" Type="http://schemas.openxmlformats.org/officeDocument/2006/relationships/image" Target="../media/image46.wmf"/><Relationship Id="rId10" Type="http://schemas.openxmlformats.org/officeDocument/2006/relationships/image" Target="../media/image51.wmf"/><Relationship Id="rId4" Type="http://schemas.openxmlformats.org/officeDocument/2006/relationships/image" Target="../media/image45.wmf"/><Relationship Id="rId9" Type="http://schemas.openxmlformats.org/officeDocument/2006/relationships/image" Target="../media/image5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10" Type="http://schemas.openxmlformats.org/officeDocument/2006/relationships/image" Target="../media/image62.wmf"/><Relationship Id="rId4" Type="http://schemas.openxmlformats.org/officeDocument/2006/relationships/image" Target="../media/image56.wmf"/><Relationship Id="rId9" Type="http://schemas.openxmlformats.org/officeDocument/2006/relationships/image" Target="../media/image61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29.wmf"/><Relationship Id="rId7" Type="http://schemas.openxmlformats.org/officeDocument/2006/relationships/image" Target="../media/image23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22.wmf"/><Relationship Id="rId11" Type="http://schemas.openxmlformats.org/officeDocument/2006/relationships/image" Target="../media/image66.wmf"/><Relationship Id="rId5" Type="http://schemas.openxmlformats.org/officeDocument/2006/relationships/image" Target="../media/image65.wmf"/><Relationship Id="rId10" Type="http://schemas.openxmlformats.org/officeDocument/2006/relationships/image" Target="../media/image26.wmf"/><Relationship Id="rId4" Type="http://schemas.openxmlformats.org/officeDocument/2006/relationships/image" Target="../media/image30.wmf"/><Relationship Id="rId9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image" Target="../media/image68.wmf"/><Relationship Id="rId7" Type="http://schemas.openxmlformats.org/officeDocument/2006/relationships/image" Target="../media/image71.wmf"/><Relationship Id="rId12" Type="http://schemas.openxmlformats.org/officeDocument/2006/relationships/image" Target="../media/image76.wmf"/><Relationship Id="rId2" Type="http://schemas.openxmlformats.org/officeDocument/2006/relationships/image" Target="../media/image67.wmf"/><Relationship Id="rId1" Type="http://schemas.openxmlformats.org/officeDocument/2006/relationships/image" Target="../media/image1.wmf"/><Relationship Id="rId6" Type="http://schemas.openxmlformats.org/officeDocument/2006/relationships/image" Target="../media/image70.wmf"/><Relationship Id="rId11" Type="http://schemas.openxmlformats.org/officeDocument/2006/relationships/image" Target="../media/image75.wmf"/><Relationship Id="rId5" Type="http://schemas.openxmlformats.org/officeDocument/2006/relationships/image" Target="../media/image69.wmf"/><Relationship Id="rId10" Type="http://schemas.openxmlformats.org/officeDocument/2006/relationships/image" Target="../media/image74.wmf"/><Relationship Id="rId4" Type="http://schemas.openxmlformats.org/officeDocument/2006/relationships/image" Target="../media/image10.wmf"/><Relationship Id="rId9" Type="http://schemas.openxmlformats.org/officeDocument/2006/relationships/image" Target="../media/image73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image" Target="../media/image10.wmf"/><Relationship Id="rId7" Type="http://schemas.openxmlformats.org/officeDocument/2006/relationships/image" Target="../media/image81.wmf"/><Relationship Id="rId2" Type="http://schemas.openxmlformats.org/officeDocument/2006/relationships/image" Target="../media/image77.wmf"/><Relationship Id="rId1" Type="http://schemas.openxmlformats.org/officeDocument/2006/relationships/image" Target="../media/image1.wmf"/><Relationship Id="rId6" Type="http://schemas.openxmlformats.org/officeDocument/2006/relationships/image" Target="../media/image80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5018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CE64F853-054E-4B3D-A70E-1E2151119A4A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39939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940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41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42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43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44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45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46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9947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948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949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950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951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952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9953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9954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55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56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9957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9958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59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60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9961" name="Group 25"/>
            <p:cNvGrpSpPr>
              <a:grpSpLocks/>
            </p:cNvGrpSpPr>
            <p:nvPr userDrawn="1"/>
          </p:nvGrpSpPr>
          <p:grpSpPr bwMode="auto">
            <a:xfrm rot="-1307516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9962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63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64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996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39966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67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68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9969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39970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71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72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9973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974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975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976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977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978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979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998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39981" name="Rectangle 4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z="1400" b="0" i="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3998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A0E9072-9D34-4B21-BB8F-BDC1BFF42EE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39983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9984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Обухова Н.С, МОУ СОШ №17 г. Заволжья Нижегородской области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Обухова Н.С, МОУ СОШ №17 г. Заволжья Нижегородской области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Обухова Н.С, МОУ СОШ №17 г. Заволжья Нижегородской области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Обухова Н.С, МОУ СОШ №17 г. Заволжья Нижегородской области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Обухова Н.С, МОУ СОШ №17 г. Заволжья Нижегородской области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Обухова Н.С, МОУ СОШ №17 г. Заволжья Нижегородской области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Обухова Н.С, МОУ СОШ №17 г. Заволжья Нижегородской области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Обухова Н.С, МОУ СОШ №17 г. Заволжья Нижегородской области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Обухова Н.С, МОУ СОШ №17 г. Заволжья Нижегородской области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Обухова Н.С, МОУ СОШ №17 г. Заволжья Нижегородской области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38915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38916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38917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918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919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8920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38921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38922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923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924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925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926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892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38928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8929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8930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38931" name="Group 19"/>
            <p:cNvGrpSpPr>
              <a:grpSpLocks/>
            </p:cNvGrpSpPr>
            <p:nvPr/>
          </p:nvGrpSpPr>
          <p:grpSpPr bwMode="auto">
            <a:xfrm rot="-15351438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38932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933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934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8935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38936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937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938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8939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38940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941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942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8943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944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45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46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47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48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49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50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51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52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53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54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55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56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8957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895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8960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" y="6569075"/>
            <a:ext cx="86407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b="1" i="1">
                <a:latin typeface="Cambria" pitchFamily="18" charset="0"/>
              </a:defRPr>
            </a:lvl1pPr>
          </a:lstStyle>
          <a:p>
            <a:r>
              <a:rPr lang="ru-RU"/>
              <a:t>Обухова Н.С, МОУ СОШ №17 г. Заволжья Нижегородской области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dt="0"/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13" Type="http://schemas.openxmlformats.org/officeDocument/2006/relationships/oleObject" Target="../embeddings/oleObject83.bin"/><Relationship Id="rId3" Type="http://schemas.openxmlformats.org/officeDocument/2006/relationships/slide" Target="slide2.xml"/><Relationship Id="rId7" Type="http://schemas.openxmlformats.org/officeDocument/2006/relationships/oleObject" Target="../embeddings/oleObject77.bin"/><Relationship Id="rId12" Type="http://schemas.openxmlformats.org/officeDocument/2006/relationships/oleObject" Target="../embeddings/oleObject8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76.bin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5.bin"/><Relationship Id="rId15" Type="http://schemas.openxmlformats.org/officeDocument/2006/relationships/oleObject" Target="../embeddings/oleObject85.bin"/><Relationship Id="rId10" Type="http://schemas.openxmlformats.org/officeDocument/2006/relationships/oleObject" Target="../embeddings/oleObject80.bin"/><Relationship Id="rId4" Type="http://schemas.openxmlformats.org/officeDocument/2006/relationships/oleObject" Target="../embeddings/oleObject74.bin"/><Relationship Id="rId9" Type="http://schemas.openxmlformats.org/officeDocument/2006/relationships/oleObject" Target="../embeddings/oleObject79.bin"/><Relationship Id="rId14" Type="http://schemas.openxmlformats.org/officeDocument/2006/relationships/oleObject" Target="../embeddings/oleObject8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3" Type="http://schemas.openxmlformats.org/officeDocument/2006/relationships/slide" Target="slide2.xml"/><Relationship Id="rId7" Type="http://schemas.openxmlformats.org/officeDocument/2006/relationships/oleObject" Target="../embeddings/oleObject8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88.bin"/><Relationship Id="rId11" Type="http://schemas.openxmlformats.org/officeDocument/2006/relationships/oleObject" Target="../embeddings/oleObject93.bin"/><Relationship Id="rId5" Type="http://schemas.openxmlformats.org/officeDocument/2006/relationships/oleObject" Target="../embeddings/oleObject87.bin"/><Relationship Id="rId10" Type="http://schemas.openxmlformats.org/officeDocument/2006/relationships/oleObject" Target="../embeddings/oleObject92.bin"/><Relationship Id="rId4" Type="http://schemas.openxmlformats.org/officeDocument/2006/relationships/oleObject" Target="../embeddings/oleObject86.bin"/><Relationship Id="rId9" Type="http://schemas.openxmlformats.org/officeDocument/2006/relationships/oleObject" Target="../embeddings/oleObject9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3" Type="http://schemas.openxmlformats.org/officeDocument/2006/relationships/slide" Target="slide2.xml"/><Relationship Id="rId7" Type="http://schemas.openxmlformats.org/officeDocument/2006/relationships/oleObject" Target="../embeddings/oleObject9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96.bin"/><Relationship Id="rId11" Type="http://schemas.openxmlformats.org/officeDocument/2006/relationships/oleObject" Target="../embeddings/oleObject101.bin"/><Relationship Id="rId5" Type="http://schemas.openxmlformats.org/officeDocument/2006/relationships/oleObject" Target="../embeddings/oleObject95.bin"/><Relationship Id="rId10" Type="http://schemas.openxmlformats.org/officeDocument/2006/relationships/oleObject" Target="../embeddings/oleObject100.bin"/><Relationship Id="rId4" Type="http://schemas.openxmlformats.org/officeDocument/2006/relationships/oleObject" Target="../embeddings/oleObject94.bin"/><Relationship Id="rId9" Type="http://schemas.openxmlformats.org/officeDocument/2006/relationships/oleObject" Target="../embeddings/oleObject9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6.bin"/><Relationship Id="rId13" Type="http://schemas.openxmlformats.org/officeDocument/2006/relationships/oleObject" Target="../embeddings/oleObject111.bin"/><Relationship Id="rId3" Type="http://schemas.openxmlformats.org/officeDocument/2006/relationships/slide" Target="slide2.xml"/><Relationship Id="rId7" Type="http://schemas.openxmlformats.org/officeDocument/2006/relationships/oleObject" Target="../embeddings/oleObject105.bin"/><Relationship Id="rId12" Type="http://schemas.openxmlformats.org/officeDocument/2006/relationships/oleObject" Target="../embeddings/oleObject1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04.bin"/><Relationship Id="rId11" Type="http://schemas.openxmlformats.org/officeDocument/2006/relationships/oleObject" Target="../embeddings/oleObject109.bin"/><Relationship Id="rId5" Type="http://schemas.openxmlformats.org/officeDocument/2006/relationships/oleObject" Target="../embeddings/oleObject103.bin"/><Relationship Id="rId10" Type="http://schemas.openxmlformats.org/officeDocument/2006/relationships/oleObject" Target="../embeddings/oleObject108.bin"/><Relationship Id="rId4" Type="http://schemas.openxmlformats.org/officeDocument/2006/relationships/oleObject" Target="../embeddings/oleObject102.bin"/><Relationship Id="rId9" Type="http://schemas.openxmlformats.org/officeDocument/2006/relationships/oleObject" Target="../embeddings/oleObject107.bin"/><Relationship Id="rId14" Type="http://schemas.openxmlformats.org/officeDocument/2006/relationships/oleObject" Target="../embeddings/oleObject11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7.bin"/><Relationship Id="rId13" Type="http://schemas.openxmlformats.org/officeDocument/2006/relationships/oleObject" Target="../embeddings/oleObject122.bin"/><Relationship Id="rId3" Type="http://schemas.openxmlformats.org/officeDocument/2006/relationships/slide" Target="slide2.xml"/><Relationship Id="rId7" Type="http://schemas.openxmlformats.org/officeDocument/2006/relationships/oleObject" Target="../embeddings/oleObject116.bin"/><Relationship Id="rId12" Type="http://schemas.openxmlformats.org/officeDocument/2006/relationships/oleObject" Target="../embeddings/oleObject1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15.bin"/><Relationship Id="rId11" Type="http://schemas.openxmlformats.org/officeDocument/2006/relationships/oleObject" Target="../embeddings/oleObject120.bin"/><Relationship Id="rId5" Type="http://schemas.openxmlformats.org/officeDocument/2006/relationships/oleObject" Target="../embeddings/oleObject114.bin"/><Relationship Id="rId10" Type="http://schemas.openxmlformats.org/officeDocument/2006/relationships/oleObject" Target="../embeddings/oleObject119.bin"/><Relationship Id="rId4" Type="http://schemas.openxmlformats.org/officeDocument/2006/relationships/oleObject" Target="../embeddings/oleObject113.bin"/><Relationship Id="rId9" Type="http://schemas.openxmlformats.org/officeDocument/2006/relationships/oleObject" Target="../embeddings/oleObject118.bin"/><Relationship Id="rId14" Type="http://schemas.openxmlformats.org/officeDocument/2006/relationships/oleObject" Target="../embeddings/oleObject12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8.bin"/><Relationship Id="rId13" Type="http://schemas.openxmlformats.org/officeDocument/2006/relationships/oleObject" Target="../embeddings/oleObject133.bin"/><Relationship Id="rId3" Type="http://schemas.openxmlformats.org/officeDocument/2006/relationships/slide" Target="slide2.xml"/><Relationship Id="rId7" Type="http://schemas.openxmlformats.org/officeDocument/2006/relationships/oleObject" Target="../embeddings/oleObject127.bin"/><Relationship Id="rId12" Type="http://schemas.openxmlformats.org/officeDocument/2006/relationships/oleObject" Target="../embeddings/oleObject1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26.bin"/><Relationship Id="rId11" Type="http://schemas.openxmlformats.org/officeDocument/2006/relationships/oleObject" Target="../embeddings/oleObject131.bin"/><Relationship Id="rId5" Type="http://schemas.openxmlformats.org/officeDocument/2006/relationships/oleObject" Target="../embeddings/oleObject125.bin"/><Relationship Id="rId10" Type="http://schemas.openxmlformats.org/officeDocument/2006/relationships/oleObject" Target="../embeddings/oleObject130.bin"/><Relationship Id="rId4" Type="http://schemas.openxmlformats.org/officeDocument/2006/relationships/oleObject" Target="../embeddings/oleObject124.bin"/><Relationship Id="rId9" Type="http://schemas.openxmlformats.org/officeDocument/2006/relationships/oleObject" Target="../embeddings/oleObject12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8.bin"/><Relationship Id="rId13" Type="http://schemas.openxmlformats.org/officeDocument/2006/relationships/oleObject" Target="../embeddings/oleObject143.bin"/><Relationship Id="rId3" Type="http://schemas.openxmlformats.org/officeDocument/2006/relationships/slide" Target="slide2.xml"/><Relationship Id="rId7" Type="http://schemas.openxmlformats.org/officeDocument/2006/relationships/oleObject" Target="../embeddings/oleObject137.bin"/><Relationship Id="rId12" Type="http://schemas.openxmlformats.org/officeDocument/2006/relationships/oleObject" Target="../embeddings/oleObject142.bin"/><Relationship Id="rId17" Type="http://schemas.openxmlformats.org/officeDocument/2006/relationships/oleObject" Target="../embeddings/oleObject147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46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36.bin"/><Relationship Id="rId11" Type="http://schemas.openxmlformats.org/officeDocument/2006/relationships/oleObject" Target="../embeddings/oleObject141.bin"/><Relationship Id="rId5" Type="http://schemas.openxmlformats.org/officeDocument/2006/relationships/oleObject" Target="../embeddings/oleObject135.bin"/><Relationship Id="rId15" Type="http://schemas.openxmlformats.org/officeDocument/2006/relationships/oleObject" Target="../embeddings/oleObject145.bin"/><Relationship Id="rId10" Type="http://schemas.openxmlformats.org/officeDocument/2006/relationships/oleObject" Target="../embeddings/oleObject140.bin"/><Relationship Id="rId4" Type="http://schemas.openxmlformats.org/officeDocument/2006/relationships/oleObject" Target="../embeddings/oleObject134.bin"/><Relationship Id="rId9" Type="http://schemas.openxmlformats.org/officeDocument/2006/relationships/oleObject" Target="../embeddings/oleObject139.bin"/><Relationship Id="rId14" Type="http://schemas.openxmlformats.org/officeDocument/2006/relationships/oleObject" Target="../embeddings/oleObject14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2.bin"/><Relationship Id="rId13" Type="http://schemas.openxmlformats.org/officeDocument/2006/relationships/oleObject" Target="../embeddings/oleObject157.bin"/><Relationship Id="rId3" Type="http://schemas.openxmlformats.org/officeDocument/2006/relationships/slide" Target="slide2.xml"/><Relationship Id="rId7" Type="http://schemas.openxmlformats.org/officeDocument/2006/relationships/oleObject" Target="../embeddings/oleObject151.bin"/><Relationship Id="rId12" Type="http://schemas.openxmlformats.org/officeDocument/2006/relationships/oleObject" Target="../embeddings/oleObject15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50.bin"/><Relationship Id="rId11" Type="http://schemas.openxmlformats.org/officeDocument/2006/relationships/oleObject" Target="../embeddings/oleObject155.bin"/><Relationship Id="rId5" Type="http://schemas.openxmlformats.org/officeDocument/2006/relationships/oleObject" Target="../embeddings/oleObject149.bin"/><Relationship Id="rId15" Type="http://schemas.openxmlformats.org/officeDocument/2006/relationships/oleObject" Target="../embeddings/oleObject159.bin"/><Relationship Id="rId10" Type="http://schemas.openxmlformats.org/officeDocument/2006/relationships/oleObject" Target="../embeddings/oleObject154.bin"/><Relationship Id="rId4" Type="http://schemas.openxmlformats.org/officeDocument/2006/relationships/oleObject" Target="../embeddings/oleObject148.bin"/><Relationship Id="rId9" Type="http://schemas.openxmlformats.org/officeDocument/2006/relationships/oleObject" Target="../embeddings/oleObject153.bin"/><Relationship Id="rId14" Type="http://schemas.openxmlformats.org/officeDocument/2006/relationships/oleObject" Target="../embeddings/oleObject158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4.bin"/><Relationship Id="rId13" Type="http://schemas.openxmlformats.org/officeDocument/2006/relationships/oleObject" Target="../embeddings/oleObject169.bin"/><Relationship Id="rId3" Type="http://schemas.openxmlformats.org/officeDocument/2006/relationships/slide" Target="slide2.xml"/><Relationship Id="rId7" Type="http://schemas.openxmlformats.org/officeDocument/2006/relationships/oleObject" Target="../embeddings/oleObject163.bin"/><Relationship Id="rId12" Type="http://schemas.openxmlformats.org/officeDocument/2006/relationships/oleObject" Target="../embeddings/oleObject16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162.bin"/><Relationship Id="rId11" Type="http://schemas.openxmlformats.org/officeDocument/2006/relationships/oleObject" Target="../embeddings/oleObject167.bin"/><Relationship Id="rId5" Type="http://schemas.openxmlformats.org/officeDocument/2006/relationships/oleObject" Target="../embeddings/oleObject161.bin"/><Relationship Id="rId10" Type="http://schemas.openxmlformats.org/officeDocument/2006/relationships/oleObject" Target="../embeddings/oleObject166.bin"/><Relationship Id="rId4" Type="http://schemas.openxmlformats.org/officeDocument/2006/relationships/oleObject" Target="../embeddings/oleObject160.bin"/><Relationship Id="rId9" Type="http://schemas.openxmlformats.org/officeDocument/2006/relationships/oleObject" Target="../embeddings/oleObject165.bin"/><Relationship Id="rId14" Type="http://schemas.openxmlformats.org/officeDocument/2006/relationships/oleObject" Target="../embeddings/oleObject170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5.bin"/><Relationship Id="rId13" Type="http://schemas.openxmlformats.org/officeDocument/2006/relationships/oleObject" Target="../embeddings/oleObject180.bin"/><Relationship Id="rId3" Type="http://schemas.openxmlformats.org/officeDocument/2006/relationships/slide" Target="slide2.xml"/><Relationship Id="rId7" Type="http://schemas.openxmlformats.org/officeDocument/2006/relationships/oleObject" Target="../embeddings/oleObject174.bin"/><Relationship Id="rId12" Type="http://schemas.openxmlformats.org/officeDocument/2006/relationships/oleObject" Target="../embeddings/oleObject17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173.bin"/><Relationship Id="rId11" Type="http://schemas.openxmlformats.org/officeDocument/2006/relationships/oleObject" Target="../embeddings/oleObject178.bin"/><Relationship Id="rId5" Type="http://schemas.openxmlformats.org/officeDocument/2006/relationships/oleObject" Target="../embeddings/oleObject172.bin"/><Relationship Id="rId15" Type="http://schemas.openxmlformats.org/officeDocument/2006/relationships/oleObject" Target="../embeddings/oleObject182.bin"/><Relationship Id="rId10" Type="http://schemas.openxmlformats.org/officeDocument/2006/relationships/oleObject" Target="../embeddings/oleObject177.bin"/><Relationship Id="rId4" Type="http://schemas.openxmlformats.org/officeDocument/2006/relationships/oleObject" Target="../embeddings/oleObject171.bin"/><Relationship Id="rId9" Type="http://schemas.openxmlformats.org/officeDocument/2006/relationships/oleObject" Target="../embeddings/oleObject176.bin"/><Relationship Id="rId14" Type="http://schemas.openxmlformats.org/officeDocument/2006/relationships/oleObject" Target="../embeddings/oleObject181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21.xml"/><Relationship Id="rId7" Type="http://schemas.openxmlformats.org/officeDocument/2006/relationships/slide" Target="slide9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0.xml"/><Relationship Id="rId29" Type="http://schemas.openxmlformats.org/officeDocument/2006/relationships/slide" Target="slide2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30.xml"/><Relationship Id="rId28" Type="http://schemas.openxmlformats.org/officeDocument/2006/relationships/slide" Target="slide28.xml"/><Relationship Id="rId10" Type="http://schemas.openxmlformats.org/officeDocument/2006/relationships/slide" Target="slide11.xml"/><Relationship Id="rId19" Type="http://schemas.openxmlformats.org/officeDocument/2006/relationships/slide" Target="slide22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Relationship Id="rId27" Type="http://schemas.openxmlformats.org/officeDocument/2006/relationships/slide" Target="slide24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7.bin"/><Relationship Id="rId13" Type="http://schemas.openxmlformats.org/officeDocument/2006/relationships/oleObject" Target="../embeddings/oleObject192.bin"/><Relationship Id="rId3" Type="http://schemas.openxmlformats.org/officeDocument/2006/relationships/slide" Target="slide2.xml"/><Relationship Id="rId7" Type="http://schemas.openxmlformats.org/officeDocument/2006/relationships/oleObject" Target="../embeddings/oleObject186.bin"/><Relationship Id="rId12" Type="http://schemas.openxmlformats.org/officeDocument/2006/relationships/oleObject" Target="../embeddings/oleObject19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185.bin"/><Relationship Id="rId11" Type="http://schemas.openxmlformats.org/officeDocument/2006/relationships/oleObject" Target="../embeddings/oleObject190.bin"/><Relationship Id="rId5" Type="http://schemas.openxmlformats.org/officeDocument/2006/relationships/oleObject" Target="../embeddings/oleObject184.bin"/><Relationship Id="rId10" Type="http://schemas.openxmlformats.org/officeDocument/2006/relationships/oleObject" Target="../embeddings/oleObject189.bin"/><Relationship Id="rId4" Type="http://schemas.openxmlformats.org/officeDocument/2006/relationships/oleObject" Target="../embeddings/oleObject183.bin"/><Relationship Id="rId9" Type="http://schemas.openxmlformats.org/officeDocument/2006/relationships/oleObject" Target="../embeddings/oleObject188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7.bin"/><Relationship Id="rId13" Type="http://schemas.openxmlformats.org/officeDocument/2006/relationships/oleObject" Target="../embeddings/oleObject202.bin"/><Relationship Id="rId3" Type="http://schemas.openxmlformats.org/officeDocument/2006/relationships/slide" Target="slide2.xml"/><Relationship Id="rId7" Type="http://schemas.openxmlformats.org/officeDocument/2006/relationships/oleObject" Target="../embeddings/oleObject196.bin"/><Relationship Id="rId12" Type="http://schemas.openxmlformats.org/officeDocument/2006/relationships/oleObject" Target="../embeddings/oleObject20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195.bin"/><Relationship Id="rId11" Type="http://schemas.openxmlformats.org/officeDocument/2006/relationships/oleObject" Target="../embeddings/oleObject200.bin"/><Relationship Id="rId5" Type="http://schemas.openxmlformats.org/officeDocument/2006/relationships/oleObject" Target="../embeddings/oleObject194.bin"/><Relationship Id="rId10" Type="http://schemas.openxmlformats.org/officeDocument/2006/relationships/oleObject" Target="../embeddings/oleObject199.bin"/><Relationship Id="rId4" Type="http://schemas.openxmlformats.org/officeDocument/2006/relationships/oleObject" Target="../embeddings/oleObject193.bin"/><Relationship Id="rId9" Type="http://schemas.openxmlformats.org/officeDocument/2006/relationships/oleObject" Target="../embeddings/oleObject198.bin"/><Relationship Id="rId14" Type="http://schemas.openxmlformats.org/officeDocument/2006/relationships/oleObject" Target="../embeddings/oleObject203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8.bin"/><Relationship Id="rId13" Type="http://schemas.openxmlformats.org/officeDocument/2006/relationships/oleObject" Target="../embeddings/oleObject213.bin"/><Relationship Id="rId3" Type="http://schemas.openxmlformats.org/officeDocument/2006/relationships/slide" Target="slide2.xml"/><Relationship Id="rId7" Type="http://schemas.openxmlformats.org/officeDocument/2006/relationships/oleObject" Target="../embeddings/oleObject207.bin"/><Relationship Id="rId12" Type="http://schemas.openxmlformats.org/officeDocument/2006/relationships/oleObject" Target="../embeddings/oleObject2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206.bin"/><Relationship Id="rId11" Type="http://schemas.openxmlformats.org/officeDocument/2006/relationships/oleObject" Target="../embeddings/oleObject211.bin"/><Relationship Id="rId5" Type="http://schemas.openxmlformats.org/officeDocument/2006/relationships/oleObject" Target="../embeddings/oleObject205.bin"/><Relationship Id="rId15" Type="http://schemas.openxmlformats.org/officeDocument/2006/relationships/oleObject" Target="../embeddings/oleObject215.bin"/><Relationship Id="rId10" Type="http://schemas.openxmlformats.org/officeDocument/2006/relationships/oleObject" Target="../embeddings/oleObject210.bin"/><Relationship Id="rId4" Type="http://schemas.openxmlformats.org/officeDocument/2006/relationships/oleObject" Target="../embeddings/oleObject204.bin"/><Relationship Id="rId9" Type="http://schemas.openxmlformats.org/officeDocument/2006/relationships/oleObject" Target="../embeddings/oleObject209.bin"/><Relationship Id="rId14" Type="http://schemas.openxmlformats.org/officeDocument/2006/relationships/oleObject" Target="../embeddings/oleObject214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0.bin"/><Relationship Id="rId13" Type="http://schemas.openxmlformats.org/officeDocument/2006/relationships/oleObject" Target="../embeddings/oleObject225.bin"/><Relationship Id="rId3" Type="http://schemas.openxmlformats.org/officeDocument/2006/relationships/slide" Target="slide2.xml"/><Relationship Id="rId7" Type="http://schemas.openxmlformats.org/officeDocument/2006/relationships/oleObject" Target="../embeddings/oleObject219.bin"/><Relationship Id="rId12" Type="http://schemas.openxmlformats.org/officeDocument/2006/relationships/oleObject" Target="../embeddings/oleObject2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218.bin"/><Relationship Id="rId11" Type="http://schemas.openxmlformats.org/officeDocument/2006/relationships/oleObject" Target="../embeddings/oleObject223.bin"/><Relationship Id="rId5" Type="http://schemas.openxmlformats.org/officeDocument/2006/relationships/oleObject" Target="../embeddings/oleObject217.bin"/><Relationship Id="rId15" Type="http://schemas.openxmlformats.org/officeDocument/2006/relationships/oleObject" Target="../embeddings/oleObject227.bin"/><Relationship Id="rId10" Type="http://schemas.openxmlformats.org/officeDocument/2006/relationships/oleObject" Target="../embeddings/oleObject222.bin"/><Relationship Id="rId4" Type="http://schemas.openxmlformats.org/officeDocument/2006/relationships/oleObject" Target="../embeddings/oleObject216.bin"/><Relationship Id="rId9" Type="http://schemas.openxmlformats.org/officeDocument/2006/relationships/oleObject" Target="../embeddings/oleObject221.bin"/><Relationship Id="rId14" Type="http://schemas.openxmlformats.org/officeDocument/2006/relationships/oleObject" Target="../embeddings/oleObject226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2.bin"/><Relationship Id="rId13" Type="http://schemas.openxmlformats.org/officeDocument/2006/relationships/oleObject" Target="../embeddings/oleObject237.bin"/><Relationship Id="rId3" Type="http://schemas.openxmlformats.org/officeDocument/2006/relationships/slide" Target="slide2.xml"/><Relationship Id="rId7" Type="http://schemas.openxmlformats.org/officeDocument/2006/relationships/oleObject" Target="../embeddings/oleObject231.bin"/><Relationship Id="rId12" Type="http://schemas.openxmlformats.org/officeDocument/2006/relationships/oleObject" Target="../embeddings/oleObject2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230.bin"/><Relationship Id="rId11" Type="http://schemas.openxmlformats.org/officeDocument/2006/relationships/oleObject" Target="../embeddings/oleObject235.bin"/><Relationship Id="rId5" Type="http://schemas.openxmlformats.org/officeDocument/2006/relationships/oleObject" Target="../embeddings/oleObject229.bin"/><Relationship Id="rId10" Type="http://schemas.openxmlformats.org/officeDocument/2006/relationships/oleObject" Target="../embeddings/oleObject234.bin"/><Relationship Id="rId4" Type="http://schemas.openxmlformats.org/officeDocument/2006/relationships/oleObject" Target="../embeddings/oleObject228.bin"/><Relationship Id="rId9" Type="http://schemas.openxmlformats.org/officeDocument/2006/relationships/oleObject" Target="../embeddings/oleObject233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2.bin"/><Relationship Id="rId3" Type="http://schemas.openxmlformats.org/officeDocument/2006/relationships/slide" Target="slide2.xml"/><Relationship Id="rId7" Type="http://schemas.openxmlformats.org/officeDocument/2006/relationships/oleObject" Target="../embeddings/oleObject241.bin"/><Relationship Id="rId12" Type="http://schemas.openxmlformats.org/officeDocument/2006/relationships/oleObject" Target="../embeddings/oleObject24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240.bin"/><Relationship Id="rId11" Type="http://schemas.openxmlformats.org/officeDocument/2006/relationships/oleObject" Target="../embeddings/oleObject245.bin"/><Relationship Id="rId5" Type="http://schemas.openxmlformats.org/officeDocument/2006/relationships/oleObject" Target="../embeddings/oleObject239.bin"/><Relationship Id="rId10" Type="http://schemas.openxmlformats.org/officeDocument/2006/relationships/oleObject" Target="../embeddings/oleObject244.bin"/><Relationship Id="rId4" Type="http://schemas.openxmlformats.org/officeDocument/2006/relationships/oleObject" Target="../embeddings/oleObject238.bin"/><Relationship Id="rId9" Type="http://schemas.openxmlformats.org/officeDocument/2006/relationships/oleObject" Target="../embeddings/oleObject243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1.bin"/><Relationship Id="rId3" Type="http://schemas.openxmlformats.org/officeDocument/2006/relationships/oleObject" Target="../embeddings/oleObject247.bin"/><Relationship Id="rId7" Type="http://schemas.openxmlformats.org/officeDocument/2006/relationships/oleObject" Target="../embeddings/oleObject25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249.bin"/><Relationship Id="rId5" Type="http://schemas.openxmlformats.org/officeDocument/2006/relationships/oleObject" Target="../embeddings/oleObject248.bin"/><Relationship Id="rId10" Type="http://schemas.openxmlformats.org/officeDocument/2006/relationships/oleObject" Target="../embeddings/oleObject253.bin"/><Relationship Id="rId4" Type="http://schemas.openxmlformats.org/officeDocument/2006/relationships/slide" Target="slide2.xml"/><Relationship Id="rId9" Type="http://schemas.openxmlformats.org/officeDocument/2006/relationships/oleObject" Target="../embeddings/oleObject252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8.bin"/><Relationship Id="rId13" Type="http://schemas.openxmlformats.org/officeDocument/2006/relationships/oleObject" Target="../embeddings/oleObject263.bin"/><Relationship Id="rId3" Type="http://schemas.openxmlformats.org/officeDocument/2006/relationships/slide" Target="slide2.xml"/><Relationship Id="rId7" Type="http://schemas.openxmlformats.org/officeDocument/2006/relationships/oleObject" Target="../embeddings/oleObject257.bin"/><Relationship Id="rId12" Type="http://schemas.openxmlformats.org/officeDocument/2006/relationships/oleObject" Target="../embeddings/oleObject26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256.bin"/><Relationship Id="rId11" Type="http://schemas.openxmlformats.org/officeDocument/2006/relationships/oleObject" Target="../embeddings/oleObject261.bin"/><Relationship Id="rId5" Type="http://schemas.openxmlformats.org/officeDocument/2006/relationships/oleObject" Target="../embeddings/oleObject255.bin"/><Relationship Id="rId15" Type="http://schemas.openxmlformats.org/officeDocument/2006/relationships/oleObject" Target="../embeddings/oleObject265.bin"/><Relationship Id="rId10" Type="http://schemas.openxmlformats.org/officeDocument/2006/relationships/oleObject" Target="../embeddings/oleObject260.bin"/><Relationship Id="rId4" Type="http://schemas.openxmlformats.org/officeDocument/2006/relationships/oleObject" Target="../embeddings/oleObject254.bin"/><Relationship Id="rId9" Type="http://schemas.openxmlformats.org/officeDocument/2006/relationships/oleObject" Target="../embeddings/oleObject259.bin"/><Relationship Id="rId14" Type="http://schemas.openxmlformats.org/officeDocument/2006/relationships/oleObject" Target="../embeddings/oleObject264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0.bin"/><Relationship Id="rId13" Type="http://schemas.openxmlformats.org/officeDocument/2006/relationships/oleObject" Target="../embeddings/oleObject275.bin"/><Relationship Id="rId3" Type="http://schemas.openxmlformats.org/officeDocument/2006/relationships/slide" Target="slide2.xml"/><Relationship Id="rId7" Type="http://schemas.openxmlformats.org/officeDocument/2006/relationships/oleObject" Target="../embeddings/oleObject269.bin"/><Relationship Id="rId12" Type="http://schemas.openxmlformats.org/officeDocument/2006/relationships/oleObject" Target="../embeddings/oleObject27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268.bin"/><Relationship Id="rId11" Type="http://schemas.openxmlformats.org/officeDocument/2006/relationships/oleObject" Target="../embeddings/oleObject273.bin"/><Relationship Id="rId5" Type="http://schemas.openxmlformats.org/officeDocument/2006/relationships/oleObject" Target="../embeddings/oleObject267.bin"/><Relationship Id="rId15" Type="http://schemas.openxmlformats.org/officeDocument/2006/relationships/oleObject" Target="../embeddings/oleObject277.bin"/><Relationship Id="rId10" Type="http://schemas.openxmlformats.org/officeDocument/2006/relationships/oleObject" Target="../embeddings/oleObject272.bin"/><Relationship Id="rId4" Type="http://schemas.openxmlformats.org/officeDocument/2006/relationships/oleObject" Target="../embeddings/oleObject266.bin"/><Relationship Id="rId9" Type="http://schemas.openxmlformats.org/officeDocument/2006/relationships/oleObject" Target="../embeddings/oleObject271.bin"/><Relationship Id="rId14" Type="http://schemas.openxmlformats.org/officeDocument/2006/relationships/oleObject" Target="../embeddings/oleObject276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2.bin"/><Relationship Id="rId13" Type="http://schemas.openxmlformats.org/officeDocument/2006/relationships/oleObject" Target="../embeddings/oleObject287.bin"/><Relationship Id="rId3" Type="http://schemas.openxmlformats.org/officeDocument/2006/relationships/slide" Target="slide2.xml"/><Relationship Id="rId7" Type="http://schemas.openxmlformats.org/officeDocument/2006/relationships/oleObject" Target="../embeddings/oleObject281.bin"/><Relationship Id="rId12" Type="http://schemas.openxmlformats.org/officeDocument/2006/relationships/oleObject" Target="../embeddings/oleObject28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280.bin"/><Relationship Id="rId11" Type="http://schemas.openxmlformats.org/officeDocument/2006/relationships/oleObject" Target="../embeddings/oleObject285.bin"/><Relationship Id="rId5" Type="http://schemas.openxmlformats.org/officeDocument/2006/relationships/oleObject" Target="../embeddings/oleObject279.bin"/><Relationship Id="rId10" Type="http://schemas.openxmlformats.org/officeDocument/2006/relationships/oleObject" Target="../embeddings/oleObject284.bin"/><Relationship Id="rId4" Type="http://schemas.openxmlformats.org/officeDocument/2006/relationships/oleObject" Target="../embeddings/oleObject278.bin"/><Relationship Id="rId9" Type="http://schemas.openxmlformats.org/officeDocument/2006/relationships/oleObject" Target="../embeddings/oleObject283.bin"/><Relationship Id="rId14" Type="http://schemas.openxmlformats.org/officeDocument/2006/relationships/oleObject" Target="../embeddings/oleObject288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10.bin"/><Relationship Id="rId3" Type="http://schemas.openxmlformats.org/officeDocument/2006/relationships/slide" Target="slide2.xml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Relationship Id="rId14" Type="http://schemas.openxmlformats.org/officeDocument/2006/relationships/oleObject" Target="../embeddings/oleObject11.bin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slide" Target="slide2.xml"/><Relationship Id="rId7" Type="http://schemas.openxmlformats.org/officeDocument/2006/relationships/oleObject" Target="../embeddings/oleObject15.bin"/><Relationship Id="rId12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4.bin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3.bin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oleObject" Target="../embeddings/oleObject30.bin"/><Relationship Id="rId3" Type="http://schemas.openxmlformats.org/officeDocument/2006/relationships/slide" Target="slide2.xml"/><Relationship Id="rId7" Type="http://schemas.openxmlformats.org/officeDocument/2006/relationships/oleObject" Target="../embeddings/oleObject24.bin"/><Relationship Id="rId12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3.bin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2.bin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1.bin"/><Relationship Id="rId9" Type="http://schemas.openxmlformats.org/officeDocument/2006/relationships/oleObject" Target="../embeddings/oleObject26.bin"/><Relationship Id="rId14" Type="http://schemas.openxmlformats.org/officeDocument/2006/relationships/oleObject" Target="../embeddings/oleObject3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oleObject" Target="../embeddings/oleObject41.bin"/><Relationship Id="rId3" Type="http://schemas.openxmlformats.org/officeDocument/2006/relationships/slide" Target="slide2.xml"/><Relationship Id="rId7" Type="http://schemas.openxmlformats.org/officeDocument/2006/relationships/oleObject" Target="../embeddings/oleObject35.bin"/><Relationship Id="rId12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4.bin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3.bin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oleObject" Target="../embeddings/oleObject51.bin"/><Relationship Id="rId3" Type="http://schemas.openxmlformats.org/officeDocument/2006/relationships/slide" Target="slide2.xml"/><Relationship Id="rId7" Type="http://schemas.openxmlformats.org/officeDocument/2006/relationships/oleObject" Target="../embeddings/oleObject45.bin"/><Relationship Id="rId12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4.bin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3.bin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2.bin"/><Relationship Id="rId9" Type="http://schemas.openxmlformats.org/officeDocument/2006/relationships/oleObject" Target="../embeddings/oleObject47.bin"/><Relationship Id="rId14" Type="http://schemas.openxmlformats.org/officeDocument/2006/relationships/oleObject" Target="../embeddings/oleObject5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oleObject" Target="../embeddings/oleObject62.bin"/><Relationship Id="rId3" Type="http://schemas.openxmlformats.org/officeDocument/2006/relationships/slide" Target="slide2.xml"/><Relationship Id="rId7" Type="http://schemas.openxmlformats.org/officeDocument/2006/relationships/oleObject" Target="../embeddings/oleObject56.bin"/><Relationship Id="rId12" Type="http://schemas.openxmlformats.org/officeDocument/2006/relationships/oleObject" Target="../embeddings/oleObject6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55.bin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4.bin"/><Relationship Id="rId10" Type="http://schemas.openxmlformats.org/officeDocument/2006/relationships/oleObject" Target="../embeddings/oleObject59.bin"/><Relationship Id="rId4" Type="http://schemas.openxmlformats.org/officeDocument/2006/relationships/oleObject" Target="../embeddings/oleObject53.bin"/><Relationship Id="rId9" Type="http://schemas.openxmlformats.org/officeDocument/2006/relationships/oleObject" Target="../embeddings/oleObject5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13" Type="http://schemas.openxmlformats.org/officeDocument/2006/relationships/oleObject" Target="../embeddings/oleObject72.bin"/><Relationship Id="rId3" Type="http://schemas.openxmlformats.org/officeDocument/2006/relationships/slide" Target="slide2.xml"/><Relationship Id="rId7" Type="http://schemas.openxmlformats.org/officeDocument/2006/relationships/oleObject" Target="../embeddings/oleObject66.bin"/><Relationship Id="rId12" Type="http://schemas.openxmlformats.org/officeDocument/2006/relationships/oleObject" Target="../embeddings/oleObject7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65.bin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4.bin"/><Relationship Id="rId10" Type="http://schemas.openxmlformats.org/officeDocument/2006/relationships/oleObject" Target="../embeddings/oleObject69.bin"/><Relationship Id="rId4" Type="http://schemas.openxmlformats.org/officeDocument/2006/relationships/oleObject" Target="../embeddings/oleObject63.bin"/><Relationship Id="rId9" Type="http://schemas.openxmlformats.org/officeDocument/2006/relationships/oleObject" Target="../embeddings/oleObject68.bin"/><Relationship Id="rId14" Type="http://schemas.openxmlformats.org/officeDocument/2006/relationships/oleObject" Target="../embeddings/oleObject7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43010" name="WordArt 2"/>
          <p:cNvSpPr>
            <a:spLocks noChangeArrowheads="1" noChangeShapeType="1" noTextEdit="1"/>
          </p:cNvSpPr>
          <p:nvPr/>
        </p:nvSpPr>
        <p:spPr bwMode="auto">
          <a:xfrm>
            <a:off x="971550" y="1125538"/>
            <a:ext cx="7488238" cy="2447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5C008A"/>
                </a:solidFill>
                <a:effectLst>
                  <a:outerShdw dist="107763" dir="18900000" algn="ctr" rotWithShape="0">
                    <a:srgbClr val="FFFF99">
                      <a:alpha val="50000"/>
                    </a:srgbClr>
                  </a:outerShdw>
                </a:effectLst>
                <a:latin typeface="Tahoma"/>
                <a:ea typeface="Tahoma"/>
                <a:cs typeface="Tahoma"/>
              </a:rPr>
              <a:t>Устные задачи </a:t>
            </a:r>
          </a:p>
          <a:p>
            <a:pPr algn="ctr"/>
            <a:r>
              <a:rPr lang="ru-RU" sz="3600" b="1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5C008A"/>
                </a:solidFill>
                <a:effectLst>
                  <a:outerShdw dist="107763" dir="18900000" algn="ctr" rotWithShape="0">
                    <a:srgbClr val="FFFF99">
                      <a:alpha val="50000"/>
                    </a:srgbClr>
                  </a:outerShdw>
                </a:effectLst>
                <a:latin typeface="Tahoma"/>
                <a:ea typeface="Tahoma"/>
                <a:cs typeface="Tahoma"/>
              </a:rPr>
              <a:t>на  готовых  чертежах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3492500" y="3933825"/>
            <a:ext cx="5041900" cy="15525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>
                <a:solidFill>
                  <a:srgbClr val="6000A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Составитель: Обухова Н.С,</a:t>
            </a:r>
          </a:p>
          <a:p>
            <a:r>
              <a:rPr lang="ru-RU" sz="2400" b="1" i="1">
                <a:solidFill>
                  <a:srgbClr val="6000A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учитель МОУ СОШ №17</a:t>
            </a:r>
          </a:p>
          <a:p>
            <a:r>
              <a:rPr lang="ru-RU" sz="2400" b="1" i="1">
                <a:solidFill>
                  <a:srgbClr val="6000A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г.Заволжья </a:t>
            </a:r>
          </a:p>
          <a:p>
            <a:r>
              <a:rPr lang="ru-RU" sz="2400" b="1" i="1">
                <a:solidFill>
                  <a:srgbClr val="6000A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Нижегородской области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15389" name="AutoShape 2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90" name="Text Box 30"/>
          <p:cNvSpPr txBox="1">
            <a:spLocks noChangeArrowheads="1"/>
          </p:cNvSpPr>
          <p:nvPr/>
        </p:nvSpPr>
        <p:spPr bwMode="auto">
          <a:xfrm>
            <a:off x="7235825" y="260350"/>
            <a:ext cx="1487488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8</a:t>
            </a:r>
          </a:p>
        </p:txBody>
      </p:sp>
      <p:graphicFrame>
        <p:nvGraphicFramePr>
          <p:cNvPr id="15406" name="Object 46"/>
          <p:cNvGraphicFramePr>
            <a:graphicFrameLocks noChangeAspect="1"/>
          </p:cNvGraphicFramePr>
          <p:nvPr/>
        </p:nvGraphicFramePr>
        <p:xfrm>
          <a:off x="4859338" y="3284538"/>
          <a:ext cx="114300" cy="177800"/>
        </p:xfrm>
        <a:graphic>
          <a:graphicData uri="http://schemas.openxmlformats.org/presentationml/2006/ole">
            <p:oleObj spid="_x0000_s15406" name="Equation" r:id="rId4" imgW="114120" imgH="177480" progId="Equation.DSMT4">
              <p:embed/>
            </p:oleObj>
          </a:graphicData>
        </a:graphic>
      </p:graphicFrame>
      <p:graphicFrame>
        <p:nvGraphicFramePr>
          <p:cNvPr id="15409" name="Object 49"/>
          <p:cNvGraphicFramePr>
            <a:graphicFrameLocks noChangeAspect="1"/>
          </p:cNvGraphicFramePr>
          <p:nvPr/>
        </p:nvGraphicFramePr>
        <p:xfrm>
          <a:off x="5651500" y="3573463"/>
          <a:ext cx="2463800" cy="406400"/>
        </p:xfrm>
        <a:graphic>
          <a:graphicData uri="http://schemas.openxmlformats.org/presentationml/2006/ole">
            <p:oleObj spid="_x0000_s15409" name="Equation" r:id="rId5" imgW="2463480" imgH="406080" progId="Equation.DSMT4">
              <p:embed/>
            </p:oleObj>
          </a:graphicData>
        </a:graphic>
      </p:graphicFrame>
      <p:graphicFrame>
        <p:nvGraphicFramePr>
          <p:cNvPr id="15410" name="Object 50"/>
          <p:cNvGraphicFramePr>
            <a:graphicFrameLocks noChangeAspect="1"/>
          </p:cNvGraphicFramePr>
          <p:nvPr/>
        </p:nvGraphicFramePr>
        <p:xfrm>
          <a:off x="5711825" y="4076700"/>
          <a:ext cx="2108200" cy="431800"/>
        </p:xfrm>
        <a:graphic>
          <a:graphicData uri="http://schemas.openxmlformats.org/presentationml/2006/ole">
            <p:oleObj spid="_x0000_s15410" name="Equation" r:id="rId6" imgW="2108160" imgH="431640" progId="Equation.DSMT4">
              <p:embed/>
            </p:oleObj>
          </a:graphicData>
        </a:graphic>
      </p:graphicFrame>
      <p:sp>
        <p:nvSpPr>
          <p:cNvPr id="15411" name="Line 51"/>
          <p:cNvSpPr>
            <a:spLocks noChangeShapeType="1"/>
          </p:cNvSpPr>
          <p:nvPr/>
        </p:nvSpPr>
        <p:spPr bwMode="auto">
          <a:xfrm>
            <a:off x="5724525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15412" name="Object 52"/>
          <p:cNvGraphicFramePr>
            <a:graphicFrameLocks noChangeAspect="1"/>
          </p:cNvGraphicFramePr>
          <p:nvPr/>
        </p:nvGraphicFramePr>
        <p:xfrm>
          <a:off x="5724525" y="5013325"/>
          <a:ext cx="1104900" cy="342900"/>
        </p:xfrm>
        <a:graphic>
          <a:graphicData uri="http://schemas.openxmlformats.org/presentationml/2006/ole">
            <p:oleObj spid="_x0000_s15412" name="Equation" r:id="rId7" imgW="1104840" imgH="342720" progId="Equation.DSMT4">
              <p:embed/>
            </p:oleObj>
          </a:graphicData>
        </a:graphic>
      </p:graphicFrame>
      <p:sp>
        <p:nvSpPr>
          <p:cNvPr id="15413" name="Text Box 53"/>
          <p:cNvSpPr txBox="1">
            <a:spLocks noChangeArrowheads="1"/>
          </p:cNvSpPr>
          <p:nvPr/>
        </p:nvSpPr>
        <p:spPr bwMode="auto">
          <a:xfrm>
            <a:off x="4067175" y="5661025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15414" name="Object 54"/>
          <p:cNvGraphicFramePr>
            <a:graphicFrameLocks noChangeAspect="1"/>
          </p:cNvGraphicFramePr>
          <p:nvPr/>
        </p:nvGraphicFramePr>
        <p:xfrm>
          <a:off x="5692775" y="5672138"/>
          <a:ext cx="1701800" cy="508000"/>
        </p:xfrm>
        <a:graphic>
          <a:graphicData uri="http://schemas.openxmlformats.org/presentationml/2006/ole">
            <p:oleObj spid="_x0000_s15414" name="Equation" r:id="rId8" imgW="1701720" imgH="507960" progId="Equation.DSMT4">
              <p:embed/>
            </p:oleObj>
          </a:graphicData>
        </a:graphic>
      </p:graphicFrame>
      <p:sp>
        <p:nvSpPr>
          <p:cNvPr id="15415" name="Freeform 55"/>
          <p:cNvSpPr>
            <a:spLocks/>
          </p:cNvSpPr>
          <p:nvPr/>
        </p:nvSpPr>
        <p:spPr bwMode="auto">
          <a:xfrm rot="-2441394">
            <a:off x="307975" y="1789113"/>
            <a:ext cx="3889375" cy="2447925"/>
          </a:xfrm>
          <a:custGeom>
            <a:avLst/>
            <a:gdLst/>
            <a:ahLst/>
            <a:cxnLst>
              <a:cxn ang="0">
                <a:pos x="0" y="1542"/>
              </a:cxn>
              <a:cxn ang="0">
                <a:pos x="1815" y="1542"/>
              </a:cxn>
              <a:cxn ang="0">
                <a:pos x="2450" y="0"/>
              </a:cxn>
              <a:cxn ang="0">
                <a:pos x="0" y="1542"/>
              </a:cxn>
            </a:cxnLst>
            <a:rect l="0" t="0" r="r" b="b"/>
            <a:pathLst>
              <a:path w="2450" h="1542">
                <a:moveTo>
                  <a:pt x="0" y="1542"/>
                </a:moveTo>
                <a:lnTo>
                  <a:pt x="1815" y="1542"/>
                </a:lnTo>
                <a:lnTo>
                  <a:pt x="2450" y="0"/>
                </a:lnTo>
                <a:lnTo>
                  <a:pt x="0" y="154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9933FF">
                  <a:alpha val="44000"/>
                </a:srgbClr>
              </a:gs>
            </a:gsLst>
            <a:path path="rect">
              <a:fillToRect l="50000" t="50000" r="50000" b="50000"/>
            </a:path>
          </a:gra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16" name="Freeform 56"/>
          <p:cNvSpPr>
            <a:spLocks/>
          </p:cNvSpPr>
          <p:nvPr/>
        </p:nvSpPr>
        <p:spPr bwMode="auto">
          <a:xfrm>
            <a:off x="3744913" y="2563813"/>
            <a:ext cx="914400" cy="771525"/>
          </a:xfrm>
          <a:custGeom>
            <a:avLst/>
            <a:gdLst/>
            <a:ahLst/>
            <a:cxnLst>
              <a:cxn ang="0">
                <a:pos x="0" y="486"/>
              </a:cxn>
              <a:cxn ang="0">
                <a:pos x="576" y="0"/>
              </a:cxn>
            </a:cxnLst>
            <a:rect l="0" t="0" r="r" b="b"/>
            <a:pathLst>
              <a:path w="576" h="486">
                <a:moveTo>
                  <a:pt x="0" y="486"/>
                </a:moveTo>
                <a:lnTo>
                  <a:pt x="576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17" name="Arc 57"/>
          <p:cNvSpPr>
            <a:spLocks/>
          </p:cNvSpPr>
          <p:nvPr/>
        </p:nvSpPr>
        <p:spPr bwMode="auto">
          <a:xfrm>
            <a:off x="3573463" y="2763838"/>
            <a:ext cx="542925" cy="2667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5418" name="Object 58"/>
          <p:cNvGraphicFramePr>
            <a:graphicFrameLocks noChangeAspect="1"/>
          </p:cNvGraphicFramePr>
          <p:nvPr/>
        </p:nvGraphicFramePr>
        <p:xfrm>
          <a:off x="1258888" y="5229225"/>
          <a:ext cx="330200" cy="330200"/>
        </p:xfrm>
        <a:graphic>
          <a:graphicData uri="http://schemas.openxmlformats.org/presentationml/2006/ole">
            <p:oleObj spid="_x0000_s15418" name="Equation" r:id="rId9" imgW="330120" imgH="330120" progId="Equation.DSMT4">
              <p:embed/>
            </p:oleObj>
          </a:graphicData>
        </a:graphic>
      </p:graphicFrame>
      <p:graphicFrame>
        <p:nvGraphicFramePr>
          <p:cNvPr id="15419" name="Object 59"/>
          <p:cNvGraphicFramePr>
            <a:graphicFrameLocks noChangeAspect="1"/>
          </p:cNvGraphicFramePr>
          <p:nvPr/>
        </p:nvGraphicFramePr>
        <p:xfrm>
          <a:off x="4643438" y="2636838"/>
          <a:ext cx="330200" cy="330200"/>
        </p:xfrm>
        <a:graphic>
          <a:graphicData uri="http://schemas.openxmlformats.org/presentationml/2006/ole">
            <p:oleObj spid="_x0000_s15419" name="Equation" r:id="rId10" imgW="330120" imgH="330120" progId="Equation.DSMT4">
              <p:embed/>
            </p:oleObj>
          </a:graphicData>
        </a:graphic>
      </p:graphicFrame>
      <p:graphicFrame>
        <p:nvGraphicFramePr>
          <p:cNvPr id="15420" name="Object 60"/>
          <p:cNvGraphicFramePr>
            <a:graphicFrameLocks noChangeAspect="1"/>
          </p:cNvGraphicFramePr>
          <p:nvPr/>
        </p:nvGraphicFramePr>
        <p:xfrm>
          <a:off x="2987675" y="404813"/>
          <a:ext cx="292100" cy="330200"/>
        </p:xfrm>
        <a:graphic>
          <a:graphicData uri="http://schemas.openxmlformats.org/presentationml/2006/ole">
            <p:oleObj spid="_x0000_s15420" name="Equation" r:id="rId11" imgW="291960" imgH="330120" progId="Equation.DSMT4">
              <p:embed/>
            </p:oleObj>
          </a:graphicData>
        </a:graphic>
      </p:graphicFrame>
      <p:graphicFrame>
        <p:nvGraphicFramePr>
          <p:cNvPr id="15421" name="Object 61"/>
          <p:cNvGraphicFramePr>
            <a:graphicFrameLocks noChangeAspect="1"/>
          </p:cNvGraphicFramePr>
          <p:nvPr/>
        </p:nvGraphicFramePr>
        <p:xfrm>
          <a:off x="3779838" y="3357563"/>
          <a:ext cx="292100" cy="342900"/>
        </p:xfrm>
        <a:graphic>
          <a:graphicData uri="http://schemas.openxmlformats.org/presentationml/2006/ole">
            <p:oleObj spid="_x0000_s15421" name="Equation" r:id="rId12" imgW="291960" imgH="342720" progId="Equation.DSMT4">
              <p:embed/>
            </p:oleObj>
          </a:graphicData>
        </a:graphic>
      </p:graphicFrame>
      <p:graphicFrame>
        <p:nvGraphicFramePr>
          <p:cNvPr id="15422" name="Object 62"/>
          <p:cNvGraphicFramePr>
            <a:graphicFrameLocks noChangeAspect="1"/>
          </p:cNvGraphicFramePr>
          <p:nvPr/>
        </p:nvGraphicFramePr>
        <p:xfrm>
          <a:off x="3419475" y="1773238"/>
          <a:ext cx="203200" cy="342900"/>
        </p:xfrm>
        <a:graphic>
          <a:graphicData uri="http://schemas.openxmlformats.org/presentationml/2006/ole">
            <p:oleObj spid="_x0000_s15422" name="Equation" r:id="rId13" imgW="203040" imgH="342720" progId="Equation.DSMT4">
              <p:embed/>
            </p:oleObj>
          </a:graphicData>
        </a:graphic>
      </p:graphicFrame>
      <p:graphicFrame>
        <p:nvGraphicFramePr>
          <p:cNvPr id="15423" name="Object 63"/>
          <p:cNvGraphicFramePr>
            <a:graphicFrameLocks noChangeAspect="1"/>
          </p:cNvGraphicFramePr>
          <p:nvPr/>
        </p:nvGraphicFramePr>
        <p:xfrm>
          <a:off x="2843213" y="4221163"/>
          <a:ext cx="228600" cy="330200"/>
        </p:xfrm>
        <a:graphic>
          <a:graphicData uri="http://schemas.openxmlformats.org/presentationml/2006/ole">
            <p:oleObj spid="_x0000_s15423" name="Equation" r:id="rId14" imgW="228600" imgH="330120" progId="Equation.DSMT4">
              <p:embed/>
            </p:oleObj>
          </a:graphicData>
        </a:graphic>
      </p:graphicFrame>
      <p:graphicFrame>
        <p:nvGraphicFramePr>
          <p:cNvPr id="15424" name="Object 64"/>
          <p:cNvGraphicFramePr>
            <a:graphicFrameLocks noChangeAspect="1"/>
          </p:cNvGraphicFramePr>
          <p:nvPr/>
        </p:nvGraphicFramePr>
        <p:xfrm>
          <a:off x="3708400" y="2276475"/>
          <a:ext cx="558800" cy="431800"/>
        </p:xfrm>
        <a:graphic>
          <a:graphicData uri="http://schemas.openxmlformats.org/presentationml/2006/ole">
            <p:oleObj spid="_x0000_s15424" name="Equation" r:id="rId15" imgW="558720" imgH="4316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4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5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13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9283" name="AutoShape 6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84" name="Text Box 68"/>
          <p:cNvSpPr txBox="1">
            <a:spLocks noChangeArrowheads="1"/>
          </p:cNvSpPr>
          <p:nvPr/>
        </p:nvSpPr>
        <p:spPr bwMode="auto">
          <a:xfrm>
            <a:off x="7164388" y="219075"/>
            <a:ext cx="1487487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9</a:t>
            </a:r>
          </a:p>
        </p:txBody>
      </p:sp>
      <p:graphicFrame>
        <p:nvGraphicFramePr>
          <p:cNvPr id="9285" name="Object 69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p:oleObj spid="_x0000_s9285" name="Equation" r:id="rId4" imgW="114120" imgH="177480" progId="Equation.DSMT4">
              <p:embed/>
            </p:oleObj>
          </a:graphicData>
        </a:graphic>
      </p:graphicFrame>
      <p:graphicFrame>
        <p:nvGraphicFramePr>
          <p:cNvPr id="9289" name="Object 73"/>
          <p:cNvGraphicFramePr>
            <a:graphicFrameLocks noChangeAspect="1"/>
          </p:cNvGraphicFramePr>
          <p:nvPr/>
        </p:nvGraphicFramePr>
        <p:xfrm>
          <a:off x="5991225" y="4221163"/>
          <a:ext cx="1003300" cy="355600"/>
        </p:xfrm>
        <a:graphic>
          <a:graphicData uri="http://schemas.openxmlformats.org/presentationml/2006/ole">
            <p:oleObj spid="_x0000_s9289" name="Equation" r:id="rId5" imgW="1002960" imgH="355320" progId="Equation.DSMT4">
              <p:embed/>
            </p:oleObj>
          </a:graphicData>
        </a:graphic>
      </p:graphicFrame>
      <p:sp>
        <p:nvSpPr>
          <p:cNvPr id="9290" name="Line 74"/>
          <p:cNvSpPr>
            <a:spLocks noChangeShapeType="1"/>
          </p:cNvSpPr>
          <p:nvPr/>
        </p:nvSpPr>
        <p:spPr bwMode="auto">
          <a:xfrm>
            <a:off x="5991225" y="4797425"/>
            <a:ext cx="28289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9291" name="Object 75"/>
          <p:cNvGraphicFramePr>
            <a:graphicFrameLocks noChangeAspect="1"/>
          </p:cNvGraphicFramePr>
          <p:nvPr/>
        </p:nvGraphicFramePr>
        <p:xfrm>
          <a:off x="5926138" y="5003800"/>
          <a:ext cx="1104900" cy="342900"/>
        </p:xfrm>
        <a:graphic>
          <a:graphicData uri="http://schemas.openxmlformats.org/presentationml/2006/ole">
            <p:oleObj spid="_x0000_s9291" name="Equation" r:id="rId6" imgW="1104840" imgH="342720" progId="Equation.DSMT4">
              <p:embed/>
            </p:oleObj>
          </a:graphicData>
        </a:graphic>
      </p:graphicFrame>
      <p:sp>
        <p:nvSpPr>
          <p:cNvPr id="9292" name="Text Box 76"/>
          <p:cNvSpPr txBox="1">
            <a:spLocks noChangeArrowheads="1"/>
          </p:cNvSpPr>
          <p:nvPr/>
        </p:nvSpPr>
        <p:spPr bwMode="auto">
          <a:xfrm>
            <a:off x="4067175" y="5661025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9293" name="Object 77"/>
          <p:cNvGraphicFramePr>
            <a:graphicFrameLocks noChangeAspect="1"/>
          </p:cNvGraphicFramePr>
          <p:nvPr/>
        </p:nvGraphicFramePr>
        <p:xfrm>
          <a:off x="5959475" y="5737225"/>
          <a:ext cx="1193800" cy="342900"/>
        </p:xfrm>
        <a:graphic>
          <a:graphicData uri="http://schemas.openxmlformats.org/presentationml/2006/ole">
            <p:oleObj spid="_x0000_s9293" name="Equation" r:id="rId7" imgW="1193760" imgH="342720" progId="Equation.DSMT4">
              <p:embed/>
            </p:oleObj>
          </a:graphicData>
        </a:graphic>
      </p:graphicFrame>
      <p:sp>
        <p:nvSpPr>
          <p:cNvPr id="9294" name="Freeform 78"/>
          <p:cNvSpPr>
            <a:spLocks/>
          </p:cNvSpPr>
          <p:nvPr/>
        </p:nvSpPr>
        <p:spPr bwMode="auto">
          <a:xfrm>
            <a:off x="1547813" y="836613"/>
            <a:ext cx="2881312" cy="2952750"/>
          </a:xfrm>
          <a:custGeom>
            <a:avLst/>
            <a:gdLst/>
            <a:ahLst/>
            <a:cxnLst>
              <a:cxn ang="0">
                <a:pos x="0" y="1860"/>
              </a:cxn>
              <a:cxn ang="0">
                <a:pos x="1815" y="1860"/>
              </a:cxn>
              <a:cxn ang="0">
                <a:pos x="1543" y="0"/>
              </a:cxn>
              <a:cxn ang="0">
                <a:pos x="0" y="1860"/>
              </a:cxn>
            </a:cxnLst>
            <a:rect l="0" t="0" r="r" b="b"/>
            <a:pathLst>
              <a:path w="1815" h="1860">
                <a:moveTo>
                  <a:pt x="0" y="1860"/>
                </a:moveTo>
                <a:lnTo>
                  <a:pt x="1815" y="1860"/>
                </a:lnTo>
                <a:lnTo>
                  <a:pt x="1543" y="0"/>
                </a:lnTo>
                <a:lnTo>
                  <a:pt x="0" y="1860"/>
                </a:lnTo>
                <a:close/>
              </a:path>
            </a:pathLst>
          </a:custGeom>
          <a:gradFill rotWithShape="1">
            <a:gsLst>
              <a:gs pos="0">
                <a:srgbClr val="FFFF81">
                  <a:alpha val="44000"/>
                </a:srgbClr>
              </a:gs>
              <a:gs pos="50000">
                <a:schemeClr val="bg1"/>
              </a:gs>
              <a:gs pos="100000">
                <a:srgbClr val="FFFF81">
                  <a:alpha val="44000"/>
                </a:srgbClr>
              </a:gs>
            </a:gsLst>
            <a:lin ang="0" scaled="1"/>
          </a:gra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9295" name="Object 79"/>
          <p:cNvGraphicFramePr>
            <a:graphicFrameLocks noChangeAspect="1"/>
          </p:cNvGraphicFramePr>
          <p:nvPr/>
        </p:nvGraphicFramePr>
        <p:xfrm>
          <a:off x="1082675" y="3783013"/>
          <a:ext cx="330200" cy="330200"/>
        </p:xfrm>
        <a:graphic>
          <a:graphicData uri="http://schemas.openxmlformats.org/presentationml/2006/ole">
            <p:oleObj spid="_x0000_s9295" name="Equation" r:id="rId8" imgW="330120" imgH="330120" progId="Equation.DSMT4">
              <p:embed/>
            </p:oleObj>
          </a:graphicData>
        </a:graphic>
      </p:graphicFrame>
      <p:graphicFrame>
        <p:nvGraphicFramePr>
          <p:cNvPr id="9296" name="Object 80"/>
          <p:cNvGraphicFramePr>
            <a:graphicFrameLocks noChangeAspect="1"/>
          </p:cNvGraphicFramePr>
          <p:nvPr/>
        </p:nvGraphicFramePr>
        <p:xfrm>
          <a:off x="4502150" y="3768725"/>
          <a:ext cx="292100" cy="330200"/>
        </p:xfrm>
        <a:graphic>
          <a:graphicData uri="http://schemas.openxmlformats.org/presentationml/2006/ole">
            <p:oleObj spid="_x0000_s9296" name="Equation" r:id="rId9" imgW="291960" imgH="330120" progId="Equation.DSMT4">
              <p:embed/>
            </p:oleObj>
          </a:graphicData>
        </a:graphic>
      </p:graphicFrame>
      <p:graphicFrame>
        <p:nvGraphicFramePr>
          <p:cNvPr id="9297" name="Object 81"/>
          <p:cNvGraphicFramePr>
            <a:graphicFrameLocks noChangeAspect="1"/>
          </p:cNvGraphicFramePr>
          <p:nvPr/>
        </p:nvGraphicFramePr>
        <p:xfrm>
          <a:off x="4067175" y="549275"/>
          <a:ext cx="292100" cy="342900"/>
        </p:xfrm>
        <a:graphic>
          <a:graphicData uri="http://schemas.openxmlformats.org/presentationml/2006/ole">
            <p:oleObj spid="_x0000_s9297" name="Equation" r:id="rId10" imgW="291960" imgH="342720" progId="Equation.DSMT4">
              <p:embed/>
            </p:oleObj>
          </a:graphicData>
        </a:graphic>
      </p:graphicFrame>
      <p:sp>
        <p:nvSpPr>
          <p:cNvPr id="9299" name="Arc 83"/>
          <p:cNvSpPr>
            <a:spLocks/>
          </p:cNvSpPr>
          <p:nvPr/>
        </p:nvSpPr>
        <p:spPr bwMode="auto">
          <a:xfrm rot="8781667">
            <a:off x="3622675" y="1201738"/>
            <a:ext cx="576263" cy="530225"/>
          </a:xfrm>
          <a:custGeom>
            <a:avLst/>
            <a:gdLst>
              <a:gd name="G0" fmla="+- 0 0 0"/>
              <a:gd name="G1" fmla="+- 19893 0 0"/>
              <a:gd name="G2" fmla="+- 21600 0 0"/>
              <a:gd name="T0" fmla="*/ 8415 w 21600"/>
              <a:gd name="T1" fmla="*/ 0 h 19893"/>
              <a:gd name="T2" fmla="*/ 21600 w 21600"/>
              <a:gd name="T3" fmla="*/ 19893 h 19893"/>
              <a:gd name="T4" fmla="*/ 0 w 21600"/>
              <a:gd name="T5" fmla="*/ 19893 h 198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9893" fill="none" extrusionOk="0">
                <a:moveTo>
                  <a:pt x="8415" y="-1"/>
                </a:moveTo>
                <a:cubicBezTo>
                  <a:pt x="16407" y="3380"/>
                  <a:pt x="21600" y="11215"/>
                  <a:pt x="21600" y="19893"/>
                </a:cubicBezTo>
              </a:path>
              <a:path w="21600" h="19893" stroke="0" extrusionOk="0">
                <a:moveTo>
                  <a:pt x="8415" y="-1"/>
                </a:moveTo>
                <a:cubicBezTo>
                  <a:pt x="16407" y="3380"/>
                  <a:pt x="21600" y="11215"/>
                  <a:pt x="21600" y="19893"/>
                </a:cubicBezTo>
                <a:lnTo>
                  <a:pt x="0" y="19893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9300" name="Object 84"/>
          <p:cNvGraphicFramePr>
            <a:graphicFrameLocks noChangeAspect="1"/>
          </p:cNvGraphicFramePr>
          <p:nvPr/>
        </p:nvGraphicFramePr>
        <p:xfrm>
          <a:off x="3419475" y="1700213"/>
          <a:ext cx="558800" cy="431800"/>
        </p:xfrm>
        <a:graphic>
          <a:graphicData uri="http://schemas.openxmlformats.org/presentationml/2006/ole">
            <p:oleObj spid="_x0000_s9300" name="Equation" r:id="rId11" imgW="558720" imgH="4316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2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9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9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11309" name="AutoShape 4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10" name="Text Box 46"/>
          <p:cNvSpPr txBox="1">
            <a:spLocks noChangeArrowheads="1"/>
          </p:cNvSpPr>
          <p:nvPr/>
        </p:nvSpPr>
        <p:spPr bwMode="auto">
          <a:xfrm>
            <a:off x="7164388" y="219075"/>
            <a:ext cx="1662112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10</a:t>
            </a:r>
          </a:p>
        </p:txBody>
      </p:sp>
      <p:graphicFrame>
        <p:nvGraphicFramePr>
          <p:cNvPr id="11313" name="Object 49"/>
          <p:cNvGraphicFramePr>
            <a:graphicFrameLocks noChangeAspect="1"/>
          </p:cNvGraphicFramePr>
          <p:nvPr/>
        </p:nvGraphicFramePr>
        <p:xfrm>
          <a:off x="4859338" y="3284538"/>
          <a:ext cx="114300" cy="177800"/>
        </p:xfrm>
        <a:graphic>
          <a:graphicData uri="http://schemas.openxmlformats.org/presentationml/2006/ole">
            <p:oleObj spid="_x0000_s11313" name="Equation" r:id="rId4" imgW="114120" imgH="177480" progId="Equation.DSMT4">
              <p:embed/>
            </p:oleObj>
          </a:graphicData>
        </a:graphic>
      </p:graphicFrame>
      <p:graphicFrame>
        <p:nvGraphicFramePr>
          <p:cNvPr id="11315" name="Object 51"/>
          <p:cNvGraphicFramePr>
            <a:graphicFrameLocks noChangeAspect="1"/>
          </p:cNvGraphicFramePr>
          <p:nvPr/>
        </p:nvGraphicFramePr>
        <p:xfrm>
          <a:off x="5643563" y="4075113"/>
          <a:ext cx="1714500" cy="495300"/>
        </p:xfrm>
        <a:graphic>
          <a:graphicData uri="http://schemas.openxmlformats.org/presentationml/2006/ole">
            <p:oleObj spid="_x0000_s11315" name="Equation" r:id="rId5" imgW="1714320" imgH="495000" progId="Equation.DSMT4">
              <p:embed/>
            </p:oleObj>
          </a:graphicData>
        </a:graphic>
      </p:graphicFrame>
      <p:sp>
        <p:nvSpPr>
          <p:cNvPr id="11316" name="Line 52"/>
          <p:cNvSpPr>
            <a:spLocks noChangeShapeType="1"/>
          </p:cNvSpPr>
          <p:nvPr/>
        </p:nvSpPr>
        <p:spPr bwMode="auto">
          <a:xfrm>
            <a:off x="5724525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11317" name="Object 53"/>
          <p:cNvGraphicFramePr>
            <a:graphicFrameLocks noChangeAspect="1"/>
          </p:cNvGraphicFramePr>
          <p:nvPr/>
        </p:nvGraphicFramePr>
        <p:xfrm>
          <a:off x="5691188" y="5022850"/>
          <a:ext cx="863600" cy="342900"/>
        </p:xfrm>
        <a:graphic>
          <a:graphicData uri="http://schemas.openxmlformats.org/presentationml/2006/ole">
            <p:oleObj spid="_x0000_s11317" name="Equation" r:id="rId6" imgW="863280" imgH="342720" progId="Equation.DSMT4">
              <p:embed/>
            </p:oleObj>
          </a:graphicData>
        </a:graphic>
      </p:graphicFrame>
      <p:sp>
        <p:nvSpPr>
          <p:cNvPr id="11318" name="Text Box 54"/>
          <p:cNvSpPr txBox="1">
            <a:spLocks noChangeArrowheads="1"/>
          </p:cNvSpPr>
          <p:nvPr/>
        </p:nvSpPr>
        <p:spPr bwMode="auto">
          <a:xfrm>
            <a:off x="4067175" y="5661025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11319" name="Object 55"/>
          <p:cNvGraphicFramePr>
            <a:graphicFrameLocks noChangeAspect="1"/>
          </p:cNvGraphicFramePr>
          <p:nvPr/>
        </p:nvGraphicFramePr>
        <p:xfrm>
          <a:off x="5754688" y="5788025"/>
          <a:ext cx="939800" cy="330200"/>
        </p:xfrm>
        <a:graphic>
          <a:graphicData uri="http://schemas.openxmlformats.org/presentationml/2006/ole">
            <p:oleObj spid="_x0000_s11319" name="Equation" r:id="rId7" imgW="939600" imgH="330120" progId="Equation.DSMT4">
              <p:embed/>
            </p:oleObj>
          </a:graphicData>
        </a:graphic>
      </p:graphicFrame>
      <p:sp>
        <p:nvSpPr>
          <p:cNvPr id="11321" name="Freeform 57"/>
          <p:cNvSpPr>
            <a:spLocks/>
          </p:cNvSpPr>
          <p:nvPr/>
        </p:nvSpPr>
        <p:spPr bwMode="auto">
          <a:xfrm>
            <a:off x="1619250" y="1412875"/>
            <a:ext cx="2952750" cy="2663825"/>
          </a:xfrm>
          <a:custGeom>
            <a:avLst/>
            <a:gdLst/>
            <a:ahLst/>
            <a:cxnLst>
              <a:cxn ang="0">
                <a:pos x="0" y="1678"/>
              </a:cxn>
              <a:cxn ang="0">
                <a:pos x="1860" y="1678"/>
              </a:cxn>
              <a:cxn ang="0">
                <a:pos x="454" y="0"/>
              </a:cxn>
              <a:cxn ang="0">
                <a:pos x="0" y="1678"/>
              </a:cxn>
            </a:cxnLst>
            <a:rect l="0" t="0" r="r" b="b"/>
            <a:pathLst>
              <a:path w="1860" h="1678">
                <a:moveTo>
                  <a:pt x="0" y="1678"/>
                </a:moveTo>
                <a:lnTo>
                  <a:pt x="1860" y="1678"/>
                </a:lnTo>
                <a:lnTo>
                  <a:pt x="454" y="0"/>
                </a:lnTo>
                <a:lnTo>
                  <a:pt x="0" y="1678"/>
                </a:lnTo>
                <a:close/>
              </a:path>
            </a:pathLst>
          </a:custGeom>
          <a:gradFill rotWithShape="1">
            <a:gsLst>
              <a:gs pos="0">
                <a:srgbClr val="70B9DA">
                  <a:alpha val="44000"/>
                </a:srgbClr>
              </a:gs>
              <a:gs pos="50000">
                <a:schemeClr val="bg1"/>
              </a:gs>
              <a:gs pos="100000">
                <a:srgbClr val="70B9DA">
                  <a:alpha val="44000"/>
                </a:srgbClr>
              </a:gs>
            </a:gsLst>
            <a:lin ang="5400000" scaled="1"/>
          </a:gra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22" name="Arc 58"/>
          <p:cNvSpPr>
            <a:spLocks/>
          </p:cNvSpPr>
          <p:nvPr/>
        </p:nvSpPr>
        <p:spPr bwMode="auto">
          <a:xfrm>
            <a:off x="1763713" y="3573463"/>
            <a:ext cx="287337" cy="5032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1323" name="Object 59"/>
          <p:cNvGraphicFramePr>
            <a:graphicFrameLocks noChangeAspect="1"/>
          </p:cNvGraphicFramePr>
          <p:nvPr/>
        </p:nvGraphicFramePr>
        <p:xfrm>
          <a:off x="1979613" y="1052513"/>
          <a:ext cx="330200" cy="330200"/>
        </p:xfrm>
        <a:graphic>
          <a:graphicData uri="http://schemas.openxmlformats.org/presentationml/2006/ole">
            <p:oleObj spid="_x0000_s11323" name="Equation" r:id="rId8" imgW="330120" imgH="330120" progId="Equation.DSMT4">
              <p:embed/>
            </p:oleObj>
          </a:graphicData>
        </a:graphic>
      </p:graphicFrame>
      <p:graphicFrame>
        <p:nvGraphicFramePr>
          <p:cNvPr id="11324" name="Object 60"/>
          <p:cNvGraphicFramePr>
            <a:graphicFrameLocks noChangeAspect="1"/>
          </p:cNvGraphicFramePr>
          <p:nvPr/>
        </p:nvGraphicFramePr>
        <p:xfrm>
          <a:off x="1258888" y="3933825"/>
          <a:ext cx="292100" cy="330200"/>
        </p:xfrm>
        <a:graphic>
          <a:graphicData uri="http://schemas.openxmlformats.org/presentationml/2006/ole">
            <p:oleObj spid="_x0000_s11324" name="Equation" r:id="rId9" imgW="291960" imgH="330120" progId="Equation.DSMT4">
              <p:embed/>
            </p:oleObj>
          </a:graphicData>
        </a:graphic>
      </p:graphicFrame>
      <p:graphicFrame>
        <p:nvGraphicFramePr>
          <p:cNvPr id="11325" name="Object 61"/>
          <p:cNvGraphicFramePr>
            <a:graphicFrameLocks noChangeAspect="1"/>
          </p:cNvGraphicFramePr>
          <p:nvPr/>
        </p:nvGraphicFramePr>
        <p:xfrm>
          <a:off x="4643438" y="3860800"/>
          <a:ext cx="292100" cy="342900"/>
        </p:xfrm>
        <a:graphic>
          <a:graphicData uri="http://schemas.openxmlformats.org/presentationml/2006/ole">
            <p:oleObj spid="_x0000_s11325" name="Equation" r:id="rId10" imgW="291960" imgH="342720" progId="Equation.DSMT4">
              <p:embed/>
            </p:oleObj>
          </a:graphicData>
        </a:graphic>
      </p:graphicFrame>
      <p:graphicFrame>
        <p:nvGraphicFramePr>
          <p:cNvPr id="11326" name="Object 62"/>
          <p:cNvGraphicFramePr>
            <a:graphicFrameLocks noChangeAspect="1"/>
          </p:cNvGraphicFramePr>
          <p:nvPr/>
        </p:nvGraphicFramePr>
        <p:xfrm>
          <a:off x="2051050" y="3429000"/>
          <a:ext cx="558800" cy="431800"/>
        </p:xfrm>
        <a:graphic>
          <a:graphicData uri="http://schemas.openxmlformats.org/presentationml/2006/ole">
            <p:oleObj spid="_x0000_s11326" name="Equation" r:id="rId11" imgW="558720" imgH="4316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3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18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42012" name="AutoShape 2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2013" name="Text Box 29"/>
          <p:cNvSpPr txBox="1">
            <a:spLocks noChangeArrowheads="1"/>
          </p:cNvSpPr>
          <p:nvPr/>
        </p:nvSpPr>
        <p:spPr bwMode="auto">
          <a:xfrm>
            <a:off x="7164388" y="219075"/>
            <a:ext cx="1662112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11</a:t>
            </a:r>
          </a:p>
        </p:txBody>
      </p:sp>
      <p:graphicFrame>
        <p:nvGraphicFramePr>
          <p:cNvPr id="42014" name="Object 30"/>
          <p:cNvGraphicFramePr>
            <a:graphicFrameLocks noChangeAspect="1"/>
          </p:cNvGraphicFramePr>
          <p:nvPr/>
        </p:nvGraphicFramePr>
        <p:xfrm>
          <a:off x="4859338" y="3284538"/>
          <a:ext cx="114300" cy="177800"/>
        </p:xfrm>
        <a:graphic>
          <a:graphicData uri="http://schemas.openxmlformats.org/presentationml/2006/ole">
            <p:oleObj spid="_x0000_s42014" name="Equation" r:id="rId4" imgW="114120" imgH="177480" progId="Equation.DSMT4">
              <p:embed/>
            </p:oleObj>
          </a:graphicData>
        </a:graphic>
      </p:graphicFrame>
      <p:graphicFrame>
        <p:nvGraphicFramePr>
          <p:cNvPr id="42015" name="Object 31"/>
          <p:cNvGraphicFramePr>
            <a:graphicFrameLocks noChangeAspect="1"/>
          </p:cNvGraphicFramePr>
          <p:nvPr/>
        </p:nvGraphicFramePr>
        <p:xfrm>
          <a:off x="5600700" y="3573463"/>
          <a:ext cx="2565400" cy="406400"/>
        </p:xfrm>
        <a:graphic>
          <a:graphicData uri="http://schemas.openxmlformats.org/presentationml/2006/ole">
            <p:oleObj spid="_x0000_s42015" name="Equation" r:id="rId5" imgW="2565360" imgH="406080" progId="Equation.DSMT4">
              <p:embed/>
            </p:oleObj>
          </a:graphicData>
        </a:graphic>
      </p:graphicFrame>
      <p:graphicFrame>
        <p:nvGraphicFramePr>
          <p:cNvPr id="42016" name="Object 32"/>
          <p:cNvGraphicFramePr>
            <a:graphicFrameLocks noChangeAspect="1"/>
          </p:cNvGraphicFramePr>
          <p:nvPr/>
        </p:nvGraphicFramePr>
        <p:xfrm>
          <a:off x="5651500" y="4149725"/>
          <a:ext cx="1168400" cy="342900"/>
        </p:xfrm>
        <a:graphic>
          <a:graphicData uri="http://schemas.openxmlformats.org/presentationml/2006/ole">
            <p:oleObj spid="_x0000_s42016" name="Equation" r:id="rId6" imgW="1168200" imgH="342720" progId="Equation.DSMT4">
              <p:embed/>
            </p:oleObj>
          </a:graphicData>
        </a:graphic>
      </p:graphicFrame>
      <p:sp>
        <p:nvSpPr>
          <p:cNvPr id="42017" name="Line 33"/>
          <p:cNvSpPr>
            <a:spLocks noChangeShapeType="1"/>
          </p:cNvSpPr>
          <p:nvPr/>
        </p:nvSpPr>
        <p:spPr bwMode="auto">
          <a:xfrm>
            <a:off x="5724525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42018" name="Object 34"/>
          <p:cNvGraphicFramePr>
            <a:graphicFrameLocks noChangeAspect="1"/>
          </p:cNvGraphicFramePr>
          <p:nvPr/>
        </p:nvGraphicFramePr>
        <p:xfrm>
          <a:off x="5711825" y="5013325"/>
          <a:ext cx="1130300" cy="342900"/>
        </p:xfrm>
        <a:graphic>
          <a:graphicData uri="http://schemas.openxmlformats.org/presentationml/2006/ole">
            <p:oleObj spid="_x0000_s42018" name="Equation" r:id="rId7" imgW="1130040" imgH="342720" progId="Equation.DSMT4">
              <p:embed/>
            </p:oleObj>
          </a:graphicData>
        </a:graphic>
      </p:graphicFrame>
      <p:sp>
        <p:nvSpPr>
          <p:cNvPr id="42019" name="Text Box 35"/>
          <p:cNvSpPr txBox="1">
            <a:spLocks noChangeArrowheads="1"/>
          </p:cNvSpPr>
          <p:nvPr/>
        </p:nvSpPr>
        <p:spPr bwMode="auto">
          <a:xfrm>
            <a:off x="4067175" y="5661025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42020" name="Object 36"/>
          <p:cNvGraphicFramePr>
            <a:graphicFrameLocks noChangeAspect="1"/>
          </p:cNvGraphicFramePr>
          <p:nvPr/>
        </p:nvGraphicFramePr>
        <p:xfrm>
          <a:off x="5692775" y="5710238"/>
          <a:ext cx="1701800" cy="431800"/>
        </p:xfrm>
        <a:graphic>
          <a:graphicData uri="http://schemas.openxmlformats.org/presentationml/2006/ole">
            <p:oleObj spid="_x0000_s42020" name="Equation" r:id="rId8" imgW="1701720" imgH="431640" progId="Equation.DSMT4">
              <p:embed/>
            </p:oleObj>
          </a:graphicData>
        </a:graphic>
      </p:graphicFrame>
      <p:sp>
        <p:nvSpPr>
          <p:cNvPr id="42022" name="Freeform 38"/>
          <p:cNvSpPr>
            <a:spLocks/>
          </p:cNvSpPr>
          <p:nvPr/>
        </p:nvSpPr>
        <p:spPr bwMode="auto">
          <a:xfrm>
            <a:off x="684213" y="1484313"/>
            <a:ext cx="3922712" cy="2663825"/>
          </a:xfrm>
          <a:custGeom>
            <a:avLst/>
            <a:gdLst/>
            <a:ahLst/>
            <a:cxnLst>
              <a:cxn ang="0">
                <a:pos x="0" y="471"/>
              </a:cxn>
              <a:cxn ang="0">
                <a:pos x="2471" y="1678"/>
              </a:cxn>
              <a:cxn ang="0">
                <a:pos x="2063" y="0"/>
              </a:cxn>
              <a:cxn ang="0">
                <a:pos x="1242" y="183"/>
              </a:cxn>
              <a:cxn ang="0">
                <a:pos x="0" y="471"/>
              </a:cxn>
            </a:cxnLst>
            <a:rect l="0" t="0" r="r" b="b"/>
            <a:pathLst>
              <a:path w="2471" h="1678">
                <a:moveTo>
                  <a:pt x="0" y="471"/>
                </a:moveTo>
                <a:lnTo>
                  <a:pt x="2471" y="1678"/>
                </a:lnTo>
                <a:lnTo>
                  <a:pt x="2063" y="0"/>
                </a:lnTo>
                <a:lnTo>
                  <a:pt x="1242" y="183"/>
                </a:lnTo>
                <a:lnTo>
                  <a:pt x="0" y="471"/>
                </a:lnTo>
                <a:close/>
              </a:path>
            </a:pathLst>
          </a:custGeom>
          <a:gradFill rotWithShape="1">
            <a:gsLst>
              <a:gs pos="0">
                <a:srgbClr val="B66DFF">
                  <a:alpha val="44000"/>
                </a:srgbClr>
              </a:gs>
              <a:gs pos="50000">
                <a:schemeClr val="bg1"/>
              </a:gs>
              <a:gs pos="100000">
                <a:srgbClr val="B66DFF">
                  <a:alpha val="44000"/>
                </a:srgbClr>
              </a:gs>
            </a:gsLst>
            <a:lin ang="0" scaled="1"/>
          </a:gra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42023" name="Object 39"/>
          <p:cNvGraphicFramePr>
            <a:graphicFrameLocks noChangeAspect="1"/>
          </p:cNvGraphicFramePr>
          <p:nvPr/>
        </p:nvGraphicFramePr>
        <p:xfrm>
          <a:off x="4643438" y="4076700"/>
          <a:ext cx="330200" cy="330200"/>
        </p:xfrm>
        <a:graphic>
          <a:graphicData uri="http://schemas.openxmlformats.org/presentationml/2006/ole">
            <p:oleObj spid="_x0000_s42023" name="Equation" r:id="rId9" imgW="330120" imgH="330120" progId="Equation.DSMT4">
              <p:embed/>
            </p:oleObj>
          </a:graphicData>
        </a:graphic>
      </p:graphicFrame>
      <p:graphicFrame>
        <p:nvGraphicFramePr>
          <p:cNvPr id="42024" name="Object 40"/>
          <p:cNvGraphicFramePr>
            <a:graphicFrameLocks noChangeAspect="1"/>
          </p:cNvGraphicFramePr>
          <p:nvPr/>
        </p:nvGraphicFramePr>
        <p:xfrm>
          <a:off x="3924300" y="1125538"/>
          <a:ext cx="292100" cy="330200"/>
        </p:xfrm>
        <a:graphic>
          <a:graphicData uri="http://schemas.openxmlformats.org/presentationml/2006/ole">
            <p:oleObj spid="_x0000_s42024" name="Equation" r:id="rId10" imgW="291960" imgH="330120" progId="Equation.DSMT4">
              <p:embed/>
            </p:oleObj>
          </a:graphicData>
        </a:graphic>
      </p:graphicFrame>
      <p:graphicFrame>
        <p:nvGraphicFramePr>
          <p:cNvPr id="42025" name="Object 41"/>
          <p:cNvGraphicFramePr>
            <a:graphicFrameLocks noChangeAspect="1"/>
          </p:cNvGraphicFramePr>
          <p:nvPr/>
        </p:nvGraphicFramePr>
        <p:xfrm>
          <a:off x="468313" y="2349500"/>
          <a:ext cx="292100" cy="342900"/>
        </p:xfrm>
        <a:graphic>
          <a:graphicData uri="http://schemas.openxmlformats.org/presentationml/2006/ole">
            <p:oleObj spid="_x0000_s42025" name="Equation" r:id="rId11" imgW="291960" imgH="342720" progId="Equation.DSMT4">
              <p:embed/>
            </p:oleObj>
          </a:graphicData>
        </a:graphic>
      </p:graphicFrame>
      <p:graphicFrame>
        <p:nvGraphicFramePr>
          <p:cNvPr id="42026" name="Object 42"/>
          <p:cNvGraphicFramePr>
            <a:graphicFrameLocks noChangeAspect="1"/>
          </p:cNvGraphicFramePr>
          <p:nvPr/>
        </p:nvGraphicFramePr>
        <p:xfrm>
          <a:off x="4260850" y="2171700"/>
          <a:ext cx="203200" cy="342900"/>
        </p:xfrm>
        <a:graphic>
          <a:graphicData uri="http://schemas.openxmlformats.org/presentationml/2006/ole">
            <p:oleObj spid="_x0000_s42026" name="Equation" r:id="rId12" imgW="203040" imgH="342720" progId="Equation.DSMT4">
              <p:embed/>
            </p:oleObj>
          </a:graphicData>
        </a:graphic>
      </p:graphicFrame>
      <p:graphicFrame>
        <p:nvGraphicFramePr>
          <p:cNvPr id="42027" name="Object 43"/>
          <p:cNvGraphicFramePr>
            <a:graphicFrameLocks noChangeAspect="1"/>
          </p:cNvGraphicFramePr>
          <p:nvPr/>
        </p:nvGraphicFramePr>
        <p:xfrm>
          <a:off x="2411413" y="1341438"/>
          <a:ext cx="215900" cy="342900"/>
        </p:xfrm>
        <a:graphic>
          <a:graphicData uri="http://schemas.openxmlformats.org/presentationml/2006/ole">
            <p:oleObj spid="_x0000_s42027" name="Equation" r:id="rId13" imgW="215640" imgH="342720" progId="Equation.DSMT4">
              <p:embed/>
            </p:oleObj>
          </a:graphicData>
        </a:graphic>
      </p:graphicFrame>
      <p:graphicFrame>
        <p:nvGraphicFramePr>
          <p:cNvPr id="42028" name="Object 44"/>
          <p:cNvGraphicFramePr>
            <a:graphicFrameLocks noChangeAspect="1"/>
          </p:cNvGraphicFramePr>
          <p:nvPr/>
        </p:nvGraphicFramePr>
        <p:xfrm>
          <a:off x="2195513" y="3284538"/>
          <a:ext cx="228600" cy="342900"/>
        </p:xfrm>
        <a:graphic>
          <a:graphicData uri="http://schemas.openxmlformats.org/presentationml/2006/ole">
            <p:oleObj spid="_x0000_s42028" name="Equation" r:id="rId14" imgW="228600" imgH="3427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20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2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019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22566" name="AutoShape 3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67" name="Text Box 39"/>
          <p:cNvSpPr txBox="1">
            <a:spLocks noChangeArrowheads="1"/>
          </p:cNvSpPr>
          <p:nvPr/>
        </p:nvSpPr>
        <p:spPr bwMode="auto">
          <a:xfrm>
            <a:off x="7164388" y="219075"/>
            <a:ext cx="1662112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12</a:t>
            </a:r>
          </a:p>
        </p:txBody>
      </p:sp>
      <p:graphicFrame>
        <p:nvGraphicFramePr>
          <p:cNvPr id="22569" name="Object 41"/>
          <p:cNvGraphicFramePr>
            <a:graphicFrameLocks noChangeAspect="1"/>
          </p:cNvGraphicFramePr>
          <p:nvPr/>
        </p:nvGraphicFramePr>
        <p:xfrm>
          <a:off x="4859338" y="3284538"/>
          <a:ext cx="114300" cy="177800"/>
        </p:xfrm>
        <a:graphic>
          <a:graphicData uri="http://schemas.openxmlformats.org/presentationml/2006/ole">
            <p:oleObj spid="_x0000_s22569" name="Equation" r:id="rId4" imgW="114120" imgH="177480" progId="Equation.DSMT4">
              <p:embed/>
            </p:oleObj>
          </a:graphicData>
        </a:graphic>
      </p:graphicFrame>
      <p:graphicFrame>
        <p:nvGraphicFramePr>
          <p:cNvPr id="22570" name="Object 42"/>
          <p:cNvGraphicFramePr>
            <a:graphicFrameLocks noChangeAspect="1"/>
          </p:cNvGraphicFramePr>
          <p:nvPr/>
        </p:nvGraphicFramePr>
        <p:xfrm>
          <a:off x="4283075" y="3141663"/>
          <a:ext cx="4737100" cy="1041400"/>
        </p:xfrm>
        <a:graphic>
          <a:graphicData uri="http://schemas.openxmlformats.org/presentationml/2006/ole">
            <p:oleObj spid="_x0000_s22570" name="Equation" r:id="rId5" imgW="4736880" imgH="1041120" progId="Equation.DSMT4">
              <p:embed/>
            </p:oleObj>
          </a:graphicData>
        </a:graphic>
      </p:graphicFrame>
      <p:graphicFrame>
        <p:nvGraphicFramePr>
          <p:cNvPr id="22571" name="Object 43"/>
          <p:cNvGraphicFramePr>
            <a:graphicFrameLocks noChangeAspect="1"/>
          </p:cNvGraphicFramePr>
          <p:nvPr/>
        </p:nvGraphicFramePr>
        <p:xfrm>
          <a:off x="4273550" y="4073525"/>
          <a:ext cx="3924300" cy="495300"/>
        </p:xfrm>
        <a:graphic>
          <a:graphicData uri="http://schemas.openxmlformats.org/presentationml/2006/ole">
            <p:oleObj spid="_x0000_s22571" name="Equation" r:id="rId6" imgW="3924000" imgH="495000" progId="Equation.DSMT4">
              <p:embed/>
            </p:oleObj>
          </a:graphicData>
        </a:graphic>
      </p:graphicFrame>
      <p:sp>
        <p:nvSpPr>
          <p:cNvPr id="22572" name="Line 44"/>
          <p:cNvSpPr>
            <a:spLocks noChangeShapeType="1"/>
          </p:cNvSpPr>
          <p:nvPr/>
        </p:nvSpPr>
        <p:spPr bwMode="auto">
          <a:xfrm>
            <a:off x="4324350" y="477837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22573" name="Object 45"/>
          <p:cNvGraphicFramePr>
            <a:graphicFrameLocks noChangeAspect="1"/>
          </p:cNvGraphicFramePr>
          <p:nvPr/>
        </p:nvGraphicFramePr>
        <p:xfrm>
          <a:off x="4362450" y="4941888"/>
          <a:ext cx="1117600" cy="342900"/>
        </p:xfrm>
        <a:graphic>
          <a:graphicData uri="http://schemas.openxmlformats.org/presentationml/2006/ole">
            <p:oleObj spid="_x0000_s22573" name="Equation" r:id="rId7" imgW="1117440" imgH="342720" progId="Equation.DSMT4">
              <p:embed/>
            </p:oleObj>
          </a:graphicData>
        </a:graphic>
      </p:graphicFrame>
      <p:sp>
        <p:nvSpPr>
          <p:cNvPr id="22574" name="Text Box 46"/>
          <p:cNvSpPr txBox="1">
            <a:spLocks noChangeArrowheads="1"/>
          </p:cNvSpPr>
          <p:nvPr/>
        </p:nvSpPr>
        <p:spPr bwMode="auto">
          <a:xfrm>
            <a:off x="4067175" y="5661025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22575" name="Object 47"/>
          <p:cNvGraphicFramePr>
            <a:graphicFrameLocks noChangeAspect="1"/>
          </p:cNvGraphicFramePr>
          <p:nvPr/>
        </p:nvGraphicFramePr>
        <p:xfrm>
          <a:off x="5927725" y="5734050"/>
          <a:ext cx="1511300" cy="406400"/>
        </p:xfrm>
        <a:graphic>
          <a:graphicData uri="http://schemas.openxmlformats.org/presentationml/2006/ole">
            <p:oleObj spid="_x0000_s22575" name="Equation" r:id="rId8" imgW="1511280" imgH="406080" progId="Equation.DSMT4">
              <p:embed/>
            </p:oleObj>
          </a:graphicData>
        </a:graphic>
      </p:graphicFrame>
      <p:sp>
        <p:nvSpPr>
          <p:cNvPr id="22577" name="Freeform 49"/>
          <p:cNvSpPr>
            <a:spLocks/>
          </p:cNvSpPr>
          <p:nvPr/>
        </p:nvSpPr>
        <p:spPr bwMode="auto">
          <a:xfrm>
            <a:off x="900113" y="765175"/>
            <a:ext cx="4248150" cy="3959225"/>
          </a:xfrm>
          <a:custGeom>
            <a:avLst/>
            <a:gdLst/>
            <a:ahLst/>
            <a:cxnLst>
              <a:cxn ang="0">
                <a:pos x="0" y="2494"/>
              </a:cxn>
              <a:cxn ang="0">
                <a:pos x="2676" y="725"/>
              </a:cxn>
              <a:cxn ang="0">
                <a:pos x="680" y="0"/>
              </a:cxn>
              <a:cxn ang="0">
                <a:pos x="0" y="2494"/>
              </a:cxn>
            </a:cxnLst>
            <a:rect l="0" t="0" r="r" b="b"/>
            <a:pathLst>
              <a:path w="2676" h="2494">
                <a:moveTo>
                  <a:pt x="0" y="2494"/>
                </a:moveTo>
                <a:lnTo>
                  <a:pt x="2676" y="725"/>
                </a:lnTo>
                <a:lnTo>
                  <a:pt x="680" y="0"/>
                </a:lnTo>
                <a:lnTo>
                  <a:pt x="0" y="2494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B6EC4A">
                  <a:alpha val="44000"/>
                </a:srgbClr>
              </a:gs>
            </a:gsLst>
            <a:path path="rect">
              <a:fillToRect l="50000" t="50000" r="50000" b="50000"/>
            </a:path>
          </a:gra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22578" name="Object 50"/>
          <p:cNvGraphicFramePr>
            <a:graphicFrameLocks noChangeAspect="1"/>
          </p:cNvGraphicFramePr>
          <p:nvPr/>
        </p:nvGraphicFramePr>
        <p:xfrm>
          <a:off x="1692275" y="333375"/>
          <a:ext cx="292100" cy="342900"/>
        </p:xfrm>
        <a:graphic>
          <a:graphicData uri="http://schemas.openxmlformats.org/presentationml/2006/ole">
            <p:oleObj spid="_x0000_s22578" name="Equation" r:id="rId9" imgW="291960" imgH="342720" progId="Equation.DSMT4">
              <p:embed/>
            </p:oleObj>
          </a:graphicData>
        </a:graphic>
      </p:graphicFrame>
      <p:graphicFrame>
        <p:nvGraphicFramePr>
          <p:cNvPr id="22579" name="Object 51"/>
          <p:cNvGraphicFramePr>
            <a:graphicFrameLocks noChangeAspect="1"/>
          </p:cNvGraphicFramePr>
          <p:nvPr/>
        </p:nvGraphicFramePr>
        <p:xfrm>
          <a:off x="539750" y="4797425"/>
          <a:ext cx="330200" cy="330200"/>
        </p:xfrm>
        <a:graphic>
          <a:graphicData uri="http://schemas.openxmlformats.org/presentationml/2006/ole">
            <p:oleObj spid="_x0000_s22579" name="Equation" r:id="rId10" imgW="330120" imgH="330120" progId="Equation.DSMT4">
              <p:embed/>
            </p:oleObj>
          </a:graphicData>
        </a:graphic>
      </p:graphicFrame>
      <p:graphicFrame>
        <p:nvGraphicFramePr>
          <p:cNvPr id="22580" name="Object 52"/>
          <p:cNvGraphicFramePr>
            <a:graphicFrameLocks noChangeAspect="1"/>
          </p:cNvGraphicFramePr>
          <p:nvPr/>
        </p:nvGraphicFramePr>
        <p:xfrm>
          <a:off x="3132138" y="3284538"/>
          <a:ext cx="406400" cy="330200"/>
        </p:xfrm>
        <a:graphic>
          <a:graphicData uri="http://schemas.openxmlformats.org/presentationml/2006/ole">
            <p:oleObj spid="_x0000_s22580" name="Equation" r:id="rId11" imgW="406080" imgH="330120" progId="Equation.DSMT4">
              <p:embed/>
            </p:oleObj>
          </a:graphicData>
        </a:graphic>
      </p:graphicFrame>
      <p:graphicFrame>
        <p:nvGraphicFramePr>
          <p:cNvPr id="22581" name="Object 53"/>
          <p:cNvGraphicFramePr>
            <a:graphicFrameLocks noChangeAspect="1"/>
          </p:cNvGraphicFramePr>
          <p:nvPr/>
        </p:nvGraphicFramePr>
        <p:xfrm>
          <a:off x="5219700" y="1557338"/>
          <a:ext cx="292100" cy="330200"/>
        </p:xfrm>
        <a:graphic>
          <a:graphicData uri="http://schemas.openxmlformats.org/presentationml/2006/ole">
            <p:oleObj spid="_x0000_s22581" name="Equation" r:id="rId12" imgW="291960" imgH="330120" progId="Equation.DSMT4">
              <p:embed/>
            </p:oleObj>
          </a:graphicData>
        </a:graphic>
      </p:graphicFrame>
      <p:sp>
        <p:nvSpPr>
          <p:cNvPr id="22582" name="Freeform 54"/>
          <p:cNvSpPr>
            <a:spLocks/>
          </p:cNvSpPr>
          <p:nvPr/>
        </p:nvSpPr>
        <p:spPr bwMode="auto">
          <a:xfrm>
            <a:off x="1979613" y="765175"/>
            <a:ext cx="1135062" cy="24828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15" y="1564"/>
              </a:cxn>
            </a:cxnLst>
            <a:rect l="0" t="0" r="r" b="b"/>
            <a:pathLst>
              <a:path w="715" h="1564">
                <a:moveTo>
                  <a:pt x="0" y="0"/>
                </a:moveTo>
                <a:lnTo>
                  <a:pt x="715" y="1564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84" name="Line 56"/>
          <p:cNvSpPr>
            <a:spLocks noChangeShapeType="1"/>
          </p:cNvSpPr>
          <p:nvPr/>
        </p:nvSpPr>
        <p:spPr bwMode="auto">
          <a:xfrm>
            <a:off x="3978275" y="2478088"/>
            <a:ext cx="144463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85" name="Line 57"/>
          <p:cNvSpPr>
            <a:spLocks noChangeShapeType="1"/>
          </p:cNvSpPr>
          <p:nvPr/>
        </p:nvSpPr>
        <p:spPr bwMode="auto">
          <a:xfrm>
            <a:off x="2176463" y="3670300"/>
            <a:ext cx="144462" cy="2873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86" name="Arc 58"/>
          <p:cNvSpPr>
            <a:spLocks/>
          </p:cNvSpPr>
          <p:nvPr/>
        </p:nvSpPr>
        <p:spPr bwMode="auto">
          <a:xfrm>
            <a:off x="1116013" y="4005263"/>
            <a:ext cx="360362" cy="3603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2587" name="Object 59"/>
          <p:cNvGraphicFramePr>
            <a:graphicFrameLocks noChangeAspect="1"/>
          </p:cNvGraphicFramePr>
          <p:nvPr/>
        </p:nvGraphicFramePr>
        <p:xfrm>
          <a:off x="1835150" y="1700213"/>
          <a:ext cx="558800" cy="431800"/>
        </p:xfrm>
        <a:graphic>
          <a:graphicData uri="http://schemas.openxmlformats.org/presentationml/2006/ole">
            <p:oleObj spid="_x0000_s22587" name="Equation" r:id="rId13" imgW="558720" imgH="431640" progId="Equation.DSMT4">
              <p:embed/>
            </p:oleObj>
          </a:graphicData>
        </a:graphic>
      </p:graphicFrame>
      <p:graphicFrame>
        <p:nvGraphicFramePr>
          <p:cNvPr id="22588" name="Object 60"/>
          <p:cNvGraphicFramePr>
            <a:graphicFrameLocks noChangeAspect="1"/>
          </p:cNvGraphicFramePr>
          <p:nvPr/>
        </p:nvGraphicFramePr>
        <p:xfrm>
          <a:off x="1331913" y="3573463"/>
          <a:ext cx="558800" cy="431800"/>
        </p:xfrm>
        <a:graphic>
          <a:graphicData uri="http://schemas.openxmlformats.org/presentationml/2006/ole">
            <p:oleObj spid="_x0000_s22588" name="Equation" r:id="rId14" imgW="558720" imgH="431640" progId="Equation.DSMT4">
              <p:embed/>
            </p:oleObj>
          </a:graphicData>
        </a:graphic>
      </p:graphicFrame>
      <p:sp>
        <p:nvSpPr>
          <p:cNvPr id="22589" name="Arc 61"/>
          <p:cNvSpPr>
            <a:spLocks/>
          </p:cNvSpPr>
          <p:nvPr/>
        </p:nvSpPr>
        <p:spPr bwMode="auto">
          <a:xfrm rot="7688056">
            <a:off x="1874045" y="1148556"/>
            <a:ext cx="576262" cy="479425"/>
          </a:xfrm>
          <a:custGeom>
            <a:avLst/>
            <a:gdLst>
              <a:gd name="G0" fmla="+- 0 0 0"/>
              <a:gd name="G1" fmla="+- 17960 0 0"/>
              <a:gd name="G2" fmla="+- 21600 0 0"/>
              <a:gd name="T0" fmla="*/ 12001 w 21600"/>
              <a:gd name="T1" fmla="*/ 0 h 17960"/>
              <a:gd name="T2" fmla="*/ 21600 w 21600"/>
              <a:gd name="T3" fmla="*/ 17960 h 17960"/>
              <a:gd name="T4" fmla="*/ 0 w 21600"/>
              <a:gd name="T5" fmla="*/ 17960 h 17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7960" fill="none" extrusionOk="0">
                <a:moveTo>
                  <a:pt x="12000" y="0"/>
                </a:moveTo>
                <a:cubicBezTo>
                  <a:pt x="17998" y="4008"/>
                  <a:pt x="21600" y="10746"/>
                  <a:pt x="21600" y="17960"/>
                </a:cubicBezTo>
              </a:path>
              <a:path w="21600" h="17960" stroke="0" extrusionOk="0">
                <a:moveTo>
                  <a:pt x="12000" y="0"/>
                </a:moveTo>
                <a:cubicBezTo>
                  <a:pt x="17998" y="4008"/>
                  <a:pt x="21600" y="10746"/>
                  <a:pt x="21600" y="17960"/>
                </a:cubicBezTo>
                <a:lnTo>
                  <a:pt x="0" y="1796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90" name="Line 62"/>
          <p:cNvSpPr>
            <a:spLocks noChangeShapeType="1"/>
          </p:cNvSpPr>
          <p:nvPr/>
        </p:nvSpPr>
        <p:spPr bwMode="auto">
          <a:xfrm>
            <a:off x="2038350" y="1490663"/>
            <a:ext cx="1588" cy="1444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5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2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74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16437" name="AutoShape 5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438" name="Text Box 54"/>
          <p:cNvSpPr txBox="1">
            <a:spLocks noChangeArrowheads="1"/>
          </p:cNvSpPr>
          <p:nvPr/>
        </p:nvSpPr>
        <p:spPr bwMode="auto">
          <a:xfrm>
            <a:off x="7164388" y="219075"/>
            <a:ext cx="1662112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13</a:t>
            </a:r>
          </a:p>
        </p:txBody>
      </p:sp>
      <p:graphicFrame>
        <p:nvGraphicFramePr>
          <p:cNvPr id="16447" name="Object 63"/>
          <p:cNvGraphicFramePr>
            <a:graphicFrameLocks noChangeAspect="1"/>
          </p:cNvGraphicFramePr>
          <p:nvPr/>
        </p:nvGraphicFramePr>
        <p:xfrm>
          <a:off x="5875338" y="3540125"/>
          <a:ext cx="3060700" cy="533400"/>
        </p:xfrm>
        <a:graphic>
          <a:graphicData uri="http://schemas.openxmlformats.org/presentationml/2006/ole">
            <p:oleObj spid="_x0000_s16447" name="Equation" r:id="rId4" imgW="3060360" imgH="533160" progId="Equation.DSMT4">
              <p:embed/>
            </p:oleObj>
          </a:graphicData>
        </a:graphic>
      </p:graphicFrame>
      <p:graphicFrame>
        <p:nvGraphicFramePr>
          <p:cNvPr id="16448" name="Object 64"/>
          <p:cNvGraphicFramePr>
            <a:graphicFrameLocks noChangeAspect="1"/>
          </p:cNvGraphicFramePr>
          <p:nvPr/>
        </p:nvGraphicFramePr>
        <p:xfrm>
          <a:off x="5905500" y="4111625"/>
          <a:ext cx="2095500" cy="431800"/>
        </p:xfrm>
        <a:graphic>
          <a:graphicData uri="http://schemas.openxmlformats.org/presentationml/2006/ole">
            <p:oleObj spid="_x0000_s16448" name="Equation" r:id="rId5" imgW="2095200" imgH="431640" progId="Equation.DSMT4">
              <p:embed/>
            </p:oleObj>
          </a:graphicData>
        </a:graphic>
      </p:graphicFrame>
      <p:sp>
        <p:nvSpPr>
          <p:cNvPr id="16449" name="Line 65"/>
          <p:cNvSpPr>
            <a:spLocks noChangeShapeType="1"/>
          </p:cNvSpPr>
          <p:nvPr/>
        </p:nvSpPr>
        <p:spPr bwMode="auto">
          <a:xfrm>
            <a:off x="5724525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16450" name="Object 66"/>
          <p:cNvGraphicFramePr>
            <a:graphicFrameLocks noChangeAspect="1"/>
          </p:cNvGraphicFramePr>
          <p:nvPr/>
        </p:nvGraphicFramePr>
        <p:xfrm>
          <a:off x="5940425" y="4941888"/>
          <a:ext cx="2286000" cy="342900"/>
        </p:xfrm>
        <a:graphic>
          <a:graphicData uri="http://schemas.openxmlformats.org/presentationml/2006/ole">
            <p:oleObj spid="_x0000_s16450" name="Equation" r:id="rId6" imgW="2286000" imgH="342720" progId="Equation.DSMT4">
              <p:embed/>
            </p:oleObj>
          </a:graphicData>
        </a:graphic>
      </p:graphicFrame>
      <p:sp>
        <p:nvSpPr>
          <p:cNvPr id="16451" name="Text Box 67"/>
          <p:cNvSpPr txBox="1">
            <a:spLocks noChangeArrowheads="1"/>
          </p:cNvSpPr>
          <p:nvPr/>
        </p:nvSpPr>
        <p:spPr bwMode="auto">
          <a:xfrm>
            <a:off x="4067175" y="5661025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16452" name="Object 68"/>
          <p:cNvGraphicFramePr>
            <a:graphicFrameLocks noChangeAspect="1"/>
          </p:cNvGraphicFramePr>
          <p:nvPr/>
        </p:nvGraphicFramePr>
        <p:xfrm>
          <a:off x="5848350" y="5667375"/>
          <a:ext cx="3225800" cy="495300"/>
        </p:xfrm>
        <a:graphic>
          <a:graphicData uri="http://schemas.openxmlformats.org/presentationml/2006/ole">
            <p:oleObj spid="_x0000_s16452" name="Equation" r:id="rId7" imgW="3225600" imgH="495000" progId="Equation.DSMT4">
              <p:embed/>
            </p:oleObj>
          </a:graphicData>
        </a:graphic>
      </p:graphicFrame>
      <p:sp>
        <p:nvSpPr>
          <p:cNvPr id="16454" name="Freeform 70"/>
          <p:cNvSpPr>
            <a:spLocks/>
          </p:cNvSpPr>
          <p:nvPr/>
        </p:nvSpPr>
        <p:spPr bwMode="auto">
          <a:xfrm>
            <a:off x="1692275" y="1268413"/>
            <a:ext cx="3529013" cy="3789362"/>
          </a:xfrm>
          <a:custGeom>
            <a:avLst/>
            <a:gdLst/>
            <a:ahLst/>
            <a:cxnLst>
              <a:cxn ang="0">
                <a:pos x="182" y="2387"/>
              </a:cxn>
              <a:cxn ang="0">
                <a:pos x="0" y="136"/>
              </a:cxn>
              <a:cxn ang="0">
                <a:pos x="2223" y="0"/>
              </a:cxn>
              <a:cxn ang="0">
                <a:pos x="182" y="2387"/>
              </a:cxn>
            </a:cxnLst>
            <a:rect l="0" t="0" r="r" b="b"/>
            <a:pathLst>
              <a:path w="2223" h="2387">
                <a:moveTo>
                  <a:pt x="182" y="2387"/>
                </a:moveTo>
                <a:lnTo>
                  <a:pt x="0" y="136"/>
                </a:lnTo>
                <a:lnTo>
                  <a:pt x="2223" y="0"/>
                </a:lnTo>
                <a:lnTo>
                  <a:pt x="182" y="2387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75FBFB">
                  <a:alpha val="44000"/>
                </a:srgbClr>
              </a:gs>
              <a:gs pos="100000">
                <a:schemeClr val="bg1"/>
              </a:gs>
            </a:gsLst>
            <a:lin ang="2700000" scaled="1"/>
          </a:gra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16455" name="Object 71"/>
          <p:cNvGraphicFramePr>
            <a:graphicFrameLocks noChangeAspect="1"/>
          </p:cNvGraphicFramePr>
          <p:nvPr/>
        </p:nvGraphicFramePr>
        <p:xfrm>
          <a:off x="2051050" y="5013325"/>
          <a:ext cx="330200" cy="330200"/>
        </p:xfrm>
        <a:graphic>
          <a:graphicData uri="http://schemas.openxmlformats.org/presentationml/2006/ole">
            <p:oleObj spid="_x0000_s16455" name="Equation" r:id="rId8" imgW="330120" imgH="330120" progId="Equation.DSMT4">
              <p:embed/>
            </p:oleObj>
          </a:graphicData>
        </a:graphic>
      </p:graphicFrame>
      <p:graphicFrame>
        <p:nvGraphicFramePr>
          <p:cNvPr id="16456" name="Object 72"/>
          <p:cNvGraphicFramePr>
            <a:graphicFrameLocks noChangeAspect="1"/>
          </p:cNvGraphicFramePr>
          <p:nvPr/>
        </p:nvGraphicFramePr>
        <p:xfrm>
          <a:off x="1520825" y="1020763"/>
          <a:ext cx="292100" cy="330200"/>
        </p:xfrm>
        <a:graphic>
          <a:graphicData uri="http://schemas.openxmlformats.org/presentationml/2006/ole">
            <p:oleObj spid="_x0000_s16456" name="Equation" r:id="rId9" imgW="291960" imgH="330120" progId="Equation.DSMT4">
              <p:embed/>
            </p:oleObj>
          </a:graphicData>
        </a:graphic>
      </p:graphicFrame>
      <p:graphicFrame>
        <p:nvGraphicFramePr>
          <p:cNvPr id="16457" name="Object 73"/>
          <p:cNvGraphicFramePr>
            <a:graphicFrameLocks noChangeAspect="1"/>
          </p:cNvGraphicFramePr>
          <p:nvPr/>
        </p:nvGraphicFramePr>
        <p:xfrm>
          <a:off x="5284788" y="842963"/>
          <a:ext cx="292100" cy="342900"/>
        </p:xfrm>
        <a:graphic>
          <a:graphicData uri="http://schemas.openxmlformats.org/presentationml/2006/ole">
            <p:oleObj spid="_x0000_s16457" name="Equation" r:id="rId10" imgW="291960" imgH="342720" progId="Equation.DSMT4">
              <p:embed/>
            </p:oleObj>
          </a:graphicData>
        </a:graphic>
      </p:graphicFrame>
      <p:graphicFrame>
        <p:nvGraphicFramePr>
          <p:cNvPr id="16458" name="Object 74"/>
          <p:cNvGraphicFramePr>
            <a:graphicFrameLocks noChangeAspect="1"/>
          </p:cNvGraphicFramePr>
          <p:nvPr/>
        </p:nvGraphicFramePr>
        <p:xfrm>
          <a:off x="971550" y="2708275"/>
          <a:ext cx="723900" cy="508000"/>
        </p:xfrm>
        <a:graphic>
          <a:graphicData uri="http://schemas.openxmlformats.org/presentationml/2006/ole">
            <p:oleObj spid="_x0000_s16458" name="Equation" r:id="rId11" imgW="723600" imgH="507960" progId="Equation.DSMT4">
              <p:embed/>
            </p:oleObj>
          </a:graphicData>
        </a:graphic>
      </p:graphicFrame>
      <p:graphicFrame>
        <p:nvGraphicFramePr>
          <p:cNvPr id="16459" name="Object 75"/>
          <p:cNvGraphicFramePr>
            <a:graphicFrameLocks noChangeAspect="1"/>
          </p:cNvGraphicFramePr>
          <p:nvPr/>
        </p:nvGraphicFramePr>
        <p:xfrm>
          <a:off x="3348038" y="908050"/>
          <a:ext cx="228600" cy="342900"/>
        </p:xfrm>
        <a:graphic>
          <a:graphicData uri="http://schemas.openxmlformats.org/presentationml/2006/ole">
            <p:oleObj spid="_x0000_s16459" name="Equation" r:id="rId12" imgW="228600" imgH="342720" progId="Equation.DSMT4">
              <p:embed/>
            </p:oleObj>
          </a:graphicData>
        </a:graphic>
      </p:graphicFrame>
      <p:sp>
        <p:nvSpPr>
          <p:cNvPr id="16461" name="Arc 77"/>
          <p:cNvSpPr>
            <a:spLocks/>
          </p:cNvSpPr>
          <p:nvPr/>
        </p:nvSpPr>
        <p:spPr bwMode="auto">
          <a:xfrm>
            <a:off x="1917700" y="4241800"/>
            <a:ext cx="474663" cy="5032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0372"/>
              <a:gd name="T1" fmla="*/ 0 h 21600"/>
              <a:gd name="T2" fmla="*/ 20372 w 20372"/>
              <a:gd name="T3" fmla="*/ 14420 h 21600"/>
              <a:gd name="T4" fmla="*/ 0 w 20372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372" h="21600" fill="none" extrusionOk="0">
                <a:moveTo>
                  <a:pt x="-1" y="0"/>
                </a:moveTo>
                <a:cubicBezTo>
                  <a:pt x="9161" y="0"/>
                  <a:pt x="17326" y="5779"/>
                  <a:pt x="20371" y="14420"/>
                </a:cubicBezTo>
              </a:path>
              <a:path w="20372" h="21600" stroke="0" extrusionOk="0">
                <a:moveTo>
                  <a:pt x="-1" y="0"/>
                </a:moveTo>
                <a:cubicBezTo>
                  <a:pt x="9161" y="0"/>
                  <a:pt x="17326" y="5779"/>
                  <a:pt x="20371" y="1442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6462" name="Object 78"/>
          <p:cNvGraphicFramePr>
            <a:graphicFrameLocks noChangeAspect="1"/>
          </p:cNvGraphicFramePr>
          <p:nvPr/>
        </p:nvGraphicFramePr>
        <p:xfrm>
          <a:off x="2051050" y="3644900"/>
          <a:ext cx="558800" cy="431800"/>
        </p:xfrm>
        <a:graphic>
          <a:graphicData uri="http://schemas.openxmlformats.org/presentationml/2006/ole">
            <p:oleObj spid="_x0000_s16462" name="Equation" r:id="rId13" imgW="558720" imgH="4316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4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6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51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17449" name="AutoShape 41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7164388" y="219075"/>
            <a:ext cx="1662112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14</a:t>
            </a:r>
          </a:p>
        </p:txBody>
      </p:sp>
      <p:graphicFrame>
        <p:nvGraphicFramePr>
          <p:cNvPr id="17451" name="Object 43"/>
          <p:cNvGraphicFramePr>
            <a:graphicFrameLocks noChangeAspect="1"/>
          </p:cNvGraphicFramePr>
          <p:nvPr/>
        </p:nvGraphicFramePr>
        <p:xfrm>
          <a:off x="4859338" y="3284538"/>
          <a:ext cx="114300" cy="177800"/>
        </p:xfrm>
        <a:graphic>
          <a:graphicData uri="http://schemas.openxmlformats.org/presentationml/2006/ole">
            <p:oleObj spid="_x0000_s17451" name="Equation" r:id="rId4" imgW="114120" imgH="177480" progId="Equation.DSMT4">
              <p:embed/>
            </p:oleObj>
          </a:graphicData>
        </a:graphic>
      </p:graphicFrame>
      <p:graphicFrame>
        <p:nvGraphicFramePr>
          <p:cNvPr id="17452" name="Object 44"/>
          <p:cNvGraphicFramePr>
            <a:graphicFrameLocks noChangeAspect="1"/>
          </p:cNvGraphicFramePr>
          <p:nvPr/>
        </p:nvGraphicFramePr>
        <p:xfrm>
          <a:off x="5086350" y="3500438"/>
          <a:ext cx="4013200" cy="533400"/>
        </p:xfrm>
        <a:graphic>
          <a:graphicData uri="http://schemas.openxmlformats.org/presentationml/2006/ole">
            <p:oleObj spid="_x0000_s17452" name="Equation" r:id="rId5" imgW="4012920" imgH="533160" progId="Equation.DSMT4">
              <p:embed/>
            </p:oleObj>
          </a:graphicData>
        </a:graphic>
      </p:graphicFrame>
      <p:graphicFrame>
        <p:nvGraphicFramePr>
          <p:cNvPr id="17453" name="Object 45"/>
          <p:cNvGraphicFramePr>
            <a:graphicFrameLocks noChangeAspect="1"/>
          </p:cNvGraphicFramePr>
          <p:nvPr/>
        </p:nvGraphicFramePr>
        <p:xfrm>
          <a:off x="5133975" y="4086225"/>
          <a:ext cx="2349500" cy="431800"/>
        </p:xfrm>
        <a:graphic>
          <a:graphicData uri="http://schemas.openxmlformats.org/presentationml/2006/ole">
            <p:oleObj spid="_x0000_s17453" name="Equation" r:id="rId6" imgW="2349360" imgH="431640" progId="Equation.DSMT4">
              <p:embed/>
            </p:oleObj>
          </a:graphicData>
        </a:graphic>
      </p:graphicFrame>
      <p:sp>
        <p:nvSpPr>
          <p:cNvPr id="17454" name="Line 46"/>
          <p:cNvSpPr>
            <a:spLocks noChangeShapeType="1"/>
          </p:cNvSpPr>
          <p:nvPr/>
        </p:nvSpPr>
        <p:spPr bwMode="auto">
          <a:xfrm>
            <a:off x="5219700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17455" name="Object 47"/>
          <p:cNvGraphicFramePr>
            <a:graphicFrameLocks noChangeAspect="1"/>
          </p:cNvGraphicFramePr>
          <p:nvPr/>
        </p:nvGraphicFramePr>
        <p:xfrm>
          <a:off x="5219700" y="4941888"/>
          <a:ext cx="1130300" cy="342900"/>
        </p:xfrm>
        <a:graphic>
          <a:graphicData uri="http://schemas.openxmlformats.org/presentationml/2006/ole">
            <p:oleObj spid="_x0000_s17455" name="Equation" r:id="rId7" imgW="1130040" imgH="342720" progId="Equation.DSMT4">
              <p:embed/>
            </p:oleObj>
          </a:graphicData>
        </a:graphic>
      </p:graphicFrame>
      <p:sp>
        <p:nvSpPr>
          <p:cNvPr id="17456" name="Text Box 48"/>
          <p:cNvSpPr txBox="1">
            <a:spLocks noChangeArrowheads="1"/>
          </p:cNvSpPr>
          <p:nvPr/>
        </p:nvSpPr>
        <p:spPr bwMode="auto">
          <a:xfrm>
            <a:off x="4067175" y="5661025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17457" name="Object 49"/>
          <p:cNvGraphicFramePr>
            <a:graphicFrameLocks noChangeAspect="1"/>
          </p:cNvGraphicFramePr>
          <p:nvPr/>
        </p:nvGraphicFramePr>
        <p:xfrm>
          <a:off x="5940425" y="5761038"/>
          <a:ext cx="1206500" cy="330200"/>
        </p:xfrm>
        <a:graphic>
          <a:graphicData uri="http://schemas.openxmlformats.org/presentationml/2006/ole">
            <p:oleObj spid="_x0000_s17457" name="Equation" r:id="rId8" imgW="1206360" imgH="330120" progId="Equation.DSMT4">
              <p:embed/>
            </p:oleObj>
          </a:graphicData>
        </a:graphic>
      </p:graphicFrame>
      <p:sp>
        <p:nvSpPr>
          <p:cNvPr id="17459" name="AutoShape 51"/>
          <p:cNvSpPr>
            <a:spLocks noChangeArrowheads="1"/>
          </p:cNvSpPr>
          <p:nvPr/>
        </p:nvSpPr>
        <p:spPr bwMode="auto">
          <a:xfrm>
            <a:off x="1476375" y="1125538"/>
            <a:ext cx="5183188" cy="1871662"/>
          </a:xfrm>
          <a:prstGeom prst="parallelogram">
            <a:avLst>
              <a:gd name="adj" fmla="val 69232"/>
            </a:avLst>
          </a:prstGeom>
          <a:gradFill rotWithShape="1">
            <a:gsLst>
              <a:gs pos="0">
                <a:schemeClr val="bg1"/>
              </a:gs>
              <a:gs pos="100000">
                <a:srgbClr val="FFFF81">
                  <a:alpha val="44000"/>
                </a:srgbClr>
              </a:gs>
            </a:gsLst>
            <a:path path="shape">
              <a:fillToRect l="50000" t="50000" r="50000" b="50000"/>
            </a:path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60" name="Line 52"/>
          <p:cNvSpPr>
            <a:spLocks noChangeShapeType="1"/>
          </p:cNvSpPr>
          <p:nvPr/>
        </p:nvSpPr>
        <p:spPr bwMode="auto">
          <a:xfrm flipH="1">
            <a:off x="333375" y="1125538"/>
            <a:ext cx="6326188" cy="22748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61" name="Line 53"/>
          <p:cNvSpPr>
            <a:spLocks noChangeShapeType="1"/>
          </p:cNvSpPr>
          <p:nvPr/>
        </p:nvSpPr>
        <p:spPr bwMode="auto">
          <a:xfrm>
            <a:off x="2771775" y="1125538"/>
            <a:ext cx="2592388" cy="18716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17462" name="Object 54"/>
          <p:cNvGraphicFramePr>
            <a:graphicFrameLocks noChangeAspect="1"/>
          </p:cNvGraphicFramePr>
          <p:nvPr/>
        </p:nvGraphicFramePr>
        <p:xfrm>
          <a:off x="1403350" y="3068638"/>
          <a:ext cx="330200" cy="330200"/>
        </p:xfrm>
        <a:graphic>
          <a:graphicData uri="http://schemas.openxmlformats.org/presentationml/2006/ole">
            <p:oleObj spid="_x0000_s17462" name="Equation" r:id="rId9" imgW="330120" imgH="330120" progId="Equation.DSMT4">
              <p:embed/>
            </p:oleObj>
          </a:graphicData>
        </a:graphic>
      </p:graphicFrame>
      <p:graphicFrame>
        <p:nvGraphicFramePr>
          <p:cNvPr id="17463" name="Object 55"/>
          <p:cNvGraphicFramePr>
            <a:graphicFrameLocks noChangeAspect="1"/>
          </p:cNvGraphicFramePr>
          <p:nvPr/>
        </p:nvGraphicFramePr>
        <p:xfrm>
          <a:off x="2540000" y="720725"/>
          <a:ext cx="292100" cy="330200"/>
        </p:xfrm>
        <a:graphic>
          <a:graphicData uri="http://schemas.openxmlformats.org/presentationml/2006/ole">
            <p:oleObj spid="_x0000_s17463" name="Equation" r:id="rId10" imgW="291960" imgH="330120" progId="Equation.DSMT4">
              <p:embed/>
            </p:oleObj>
          </a:graphicData>
        </a:graphic>
      </p:graphicFrame>
      <p:graphicFrame>
        <p:nvGraphicFramePr>
          <p:cNvPr id="17464" name="Object 56"/>
          <p:cNvGraphicFramePr>
            <a:graphicFrameLocks noChangeAspect="1"/>
          </p:cNvGraphicFramePr>
          <p:nvPr/>
        </p:nvGraphicFramePr>
        <p:xfrm>
          <a:off x="6530975" y="676275"/>
          <a:ext cx="292100" cy="342900"/>
        </p:xfrm>
        <a:graphic>
          <a:graphicData uri="http://schemas.openxmlformats.org/presentationml/2006/ole">
            <p:oleObj spid="_x0000_s17464" name="Equation" r:id="rId11" imgW="291960" imgH="342720" progId="Equation.DSMT4">
              <p:embed/>
            </p:oleObj>
          </a:graphicData>
        </a:graphic>
      </p:graphicFrame>
      <p:graphicFrame>
        <p:nvGraphicFramePr>
          <p:cNvPr id="17465" name="Object 57"/>
          <p:cNvGraphicFramePr>
            <a:graphicFrameLocks noChangeAspect="1"/>
          </p:cNvGraphicFramePr>
          <p:nvPr/>
        </p:nvGraphicFramePr>
        <p:xfrm>
          <a:off x="5076825" y="3068638"/>
          <a:ext cx="330200" cy="330200"/>
        </p:xfrm>
        <a:graphic>
          <a:graphicData uri="http://schemas.openxmlformats.org/presentationml/2006/ole">
            <p:oleObj spid="_x0000_s17465" name="Equation" r:id="rId12" imgW="330120" imgH="330120" progId="Equation.DSMT4">
              <p:embed/>
            </p:oleObj>
          </a:graphicData>
        </a:graphic>
      </p:graphicFrame>
      <p:graphicFrame>
        <p:nvGraphicFramePr>
          <p:cNvPr id="17466" name="Object 58"/>
          <p:cNvGraphicFramePr>
            <a:graphicFrameLocks noChangeAspect="1"/>
          </p:cNvGraphicFramePr>
          <p:nvPr/>
        </p:nvGraphicFramePr>
        <p:xfrm>
          <a:off x="3851275" y="2133600"/>
          <a:ext cx="317500" cy="342900"/>
        </p:xfrm>
        <a:graphic>
          <a:graphicData uri="http://schemas.openxmlformats.org/presentationml/2006/ole">
            <p:oleObj spid="_x0000_s17466" name="Equation" r:id="rId13" imgW="317160" imgH="342720" progId="Equation.DSMT4">
              <p:embed/>
            </p:oleObj>
          </a:graphicData>
        </a:graphic>
      </p:graphicFrame>
      <p:graphicFrame>
        <p:nvGraphicFramePr>
          <p:cNvPr id="17467" name="Object 59"/>
          <p:cNvGraphicFramePr>
            <a:graphicFrameLocks noChangeAspect="1"/>
          </p:cNvGraphicFramePr>
          <p:nvPr/>
        </p:nvGraphicFramePr>
        <p:xfrm>
          <a:off x="395288" y="3429000"/>
          <a:ext cx="406400" cy="330200"/>
        </p:xfrm>
        <a:graphic>
          <a:graphicData uri="http://schemas.openxmlformats.org/presentationml/2006/ole">
            <p:oleObj spid="_x0000_s17467" name="Equation" r:id="rId14" imgW="406080" imgH="330120" progId="Equation.DSMT4">
              <p:embed/>
            </p:oleObj>
          </a:graphicData>
        </a:graphic>
      </p:graphicFrame>
      <p:graphicFrame>
        <p:nvGraphicFramePr>
          <p:cNvPr id="17468" name="Object 60"/>
          <p:cNvGraphicFramePr>
            <a:graphicFrameLocks noChangeAspect="1"/>
          </p:cNvGraphicFramePr>
          <p:nvPr/>
        </p:nvGraphicFramePr>
        <p:xfrm>
          <a:off x="6075363" y="1871663"/>
          <a:ext cx="546100" cy="495300"/>
        </p:xfrm>
        <a:graphic>
          <a:graphicData uri="http://schemas.openxmlformats.org/presentationml/2006/ole">
            <p:oleObj spid="_x0000_s17468" name="Equation" r:id="rId15" imgW="545760" imgH="495000" progId="Equation.DSMT4">
              <p:embed/>
            </p:oleObj>
          </a:graphicData>
        </a:graphic>
      </p:graphicFrame>
      <p:sp>
        <p:nvSpPr>
          <p:cNvPr id="17469" name="Arc 61"/>
          <p:cNvSpPr>
            <a:spLocks/>
          </p:cNvSpPr>
          <p:nvPr/>
        </p:nvSpPr>
        <p:spPr bwMode="auto">
          <a:xfrm rot="-13612604" flipH="1" flipV="1">
            <a:off x="3922713" y="1563688"/>
            <a:ext cx="576262" cy="5762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7470" name="Object 62"/>
          <p:cNvGraphicFramePr>
            <a:graphicFrameLocks noChangeAspect="1"/>
          </p:cNvGraphicFramePr>
          <p:nvPr/>
        </p:nvGraphicFramePr>
        <p:xfrm>
          <a:off x="3924300" y="1196975"/>
          <a:ext cx="723900" cy="431800"/>
        </p:xfrm>
        <a:graphic>
          <a:graphicData uri="http://schemas.openxmlformats.org/presentationml/2006/ole">
            <p:oleObj spid="_x0000_s17470" name="Equation" r:id="rId16" imgW="723600" imgH="431640" progId="Equation.DSMT4">
              <p:embed/>
            </p:oleObj>
          </a:graphicData>
        </a:graphic>
      </p:graphicFrame>
      <p:sp>
        <p:nvSpPr>
          <p:cNvPr id="17471" name="Arc 63"/>
          <p:cNvSpPr>
            <a:spLocks/>
          </p:cNvSpPr>
          <p:nvPr/>
        </p:nvSpPr>
        <p:spPr bwMode="auto">
          <a:xfrm flipH="1">
            <a:off x="1262063" y="2657475"/>
            <a:ext cx="457200" cy="427038"/>
          </a:xfrm>
          <a:custGeom>
            <a:avLst/>
            <a:gdLst>
              <a:gd name="G0" fmla="+- 1557 0 0"/>
              <a:gd name="G1" fmla="+- 21600 0 0"/>
              <a:gd name="G2" fmla="+- 21600 0 0"/>
              <a:gd name="T0" fmla="*/ 0 w 23136"/>
              <a:gd name="T1" fmla="*/ 56 h 21600"/>
              <a:gd name="T2" fmla="*/ 23136 w 23136"/>
              <a:gd name="T3" fmla="*/ 20658 h 21600"/>
              <a:gd name="T4" fmla="*/ 1557 w 23136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136" h="21600" fill="none" extrusionOk="0">
                <a:moveTo>
                  <a:pt x="0" y="56"/>
                </a:moveTo>
                <a:cubicBezTo>
                  <a:pt x="518" y="18"/>
                  <a:pt x="1037" y="-1"/>
                  <a:pt x="1557" y="0"/>
                </a:cubicBezTo>
                <a:cubicBezTo>
                  <a:pt x="13119" y="0"/>
                  <a:pt x="22632" y="9105"/>
                  <a:pt x="23136" y="20657"/>
                </a:cubicBezTo>
              </a:path>
              <a:path w="23136" h="21600" stroke="0" extrusionOk="0">
                <a:moveTo>
                  <a:pt x="0" y="56"/>
                </a:moveTo>
                <a:cubicBezTo>
                  <a:pt x="518" y="18"/>
                  <a:pt x="1037" y="-1"/>
                  <a:pt x="1557" y="0"/>
                </a:cubicBezTo>
                <a:cubicBezTo>
                  <a:pt x="13119" y="0"/>
                  <a:pt x="22632" y="9105"/>
                  <a:pt x="23136" y="20657"/>
                </a:cubicBezTo>
                <a:lnTo>
                  <a:pt x="1557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75" name="Arc 67"/>
          <p:cNvSpPr>
            <a:spLocks/>
          </p:cNvSpPr>
          <p:nvPr/>
        </p:nvSpPr>
        <p:spPr bwMode="auto">
          <a:xfrm flipH="1">
            <a:off x="1116013" y="2492375"/>
            <a:ext cx="719137" cy="6492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76" name="Arc 68"/>
          <p:cNvSpPr>
            <a:spLocks/>
          </p:cNvSpPr>
          <p:nvPr/>
        </p:nvSpPr>
        <p:spPr bwMode="auto">
          <a:xfrm flipH="1">
            <a:off x="1262063" y="2657475"/>
            <a:ext cx="457200" cy="427038"/>
          </a:xfrm>
          <a:custGeom>
            <a:avLst/>
            <a:gdLst>
              <a:gd name="G0" fmla="+- 1557 0 0"/>
              <a:gd name="G1" fmla="+- 21600 0 0"/>
              <a:gd name="G2" fmla="+- 21600 0 0"/>
              <a:gd name="T0" fmla="*/ 0 w 23136"/>
              <a:gd name="T1" fmla="*/ 56 h 21600"/>
              <a:gd name="T2" fmla="*/ 23136 w 23136"/>
              <a:gd name="T3" fmla="*/ 20658 h 21600"/>
              <a:gd name="T4" fmla="*/ 1557 w 23136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136" h="21600" fill="none" extrusionOk="0">
                <a:moveTo>
                  <a:pt x="0" y="56"/>
                </a:moveTo>
                <a:cubicBezTo>
                  <a:pt x="518" y="18"/>
                  <a:pt x="1037" y="-1"/>
                  <a:pt x="1557" y="0"/>
                </a:cubicBezTo>
                <a:cubicBezTo>
                  <a:pt x="13119" y="0"/>
                  <a:pt x="22632" y="9105"/>
                  <a:pt x="23136" y="20657"/>
                </a:cubicBezTo>
              </a:path>
              <a:path w="23136" h="21600" stroke="0" extrusionOk="0">
                <a:moveTo>
                  <a:pt x="0" y="56"/>
                </a:moveTo>
                <a:cubicBezTo>
                  <a:pt x="518" y="18"/>
                  <a:pt x="1037" y="-1"/>
                  <a:pt x="1557" y="0"/>
                </a:cubicBezTo>
                <a:cubicBezTo>
                  <a:pt x="13119" y="0"/>
                  <a:pt x="22632" y="9105"/>
                  <a:pt x="23136" y="20657"/>
                </a:cubicBezTo>
                <a:lnTo>
                  <a:pt x="1557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77" name="Arc 69"/>
          <p:cNvSpPr>
            <a:spLocks/>
          </p:cNvSpPr>
          <p:nvPr/>
        </p:nvSpPr>
        <p:spPr bwMode="auto">
          <a:xfrm flipH="1">
            <a:off x="1116013" y="2493963"/>
            <a:ext cx="719137" cy="64928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578"/>
              <a:gd name="T1" fmla="*/ 0 h 21600"/>
              <a:gd name="T2" fmla="*/ 21578 w 21578"/>
              <a:gd name="T3" fmla="*/ 20635 h 21600"/>
              <a:gd name="T4" fmla="*/ 0 w 2157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78" h="21600" fill="none" extrusionOk="0">
                <a:moveTo>
                  <a:pt x="-1" y="0"/>
                </a:moveTo>
                <a:cubicBezTo>
                  <a:pt x="11554" y="0"/>
                  <a:pt x="21062" y="9092"/>
                  <a:pt x="21578" y="20634"/>
                </a:cubicBezTo>
              </a:path>
              <a:path w="21578" h="21600" stroke="0" extrusionOk="0">
                <a:moveTo>
                  <a:pt x="-1" y="0"/>
                </a:moveTo>
                <a:cubicBezTo>
                  <a:pt x="11554" y="0"/>
                  <a:pt x="21062" y="9092"/>
                  <a:pt x="21578" y="20634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7478" name="Object 70"/>
          <p:cNvGraphicFramePr>
            <a:graphicFrameLocks noChangeAspect="1"/>
          </p:cNvGraphicFramePr>
          <p:nvPr/>
        </p:nvGraphicFramePr>
        <p:xfrm>
          <a:off x="539750" y="2276475"/>
          <a:ext cx="723900" cy="431800"/>
        </p:xfrm>
        <a:graphic>
          <a:graphicData uri="http://schemas.openxmlformats.org/presentationml/2006/ole">
            <p:oleObj spid="_x0000_s17478" name="Equation" r:id="rId17" imgW="723600" imgH="4316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4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56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18486" name="AutoShape 5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0825" y="5949950"/>
            <a:ext cx="649288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87" name="Text Box 55"/>
          <p:cNvSpPr txBox="1">
            <a:spLocks noChangeArrowheads="1"/>
          </p:cNvSpPr>
          <p:nvPr/>
        </p:nvSpPr>
        <p:spPr bwMode="auto">
          <a:xfrm>
            <a:off x="7164388" y="219075"/>
            <a:ext cx="1662112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15</a:t>
            </a:r>
          </a:p>
        </p:txBody>
      </p:sp>
      <p:graphicFrame>
        <p:nvGraphicFramePr>
          <p:cNvPr id="18489" name="Object 57"/>
          <p:cNvGraphicFramePr>
            <a:graphicFrameLocks noChangeAspect="1"/>
          </p:cNvGraphicFramePr>
          <p:nvPr/>
        </p:nvGraphicFramePr>
        <p:xfrm>
          <a:off x="5973763" y="3603625"/>
          <a:ext cx="2540000" cy="406400"/>
        </p:xfrm>
        <a:graphic>
          <a:graphicData uri="http://schemas.openxmlformats.org/presentationml/2006/ole">
            <p:oleObj spid="_x0000_s18489" name="Equation" r:id="rId4" imgW="2539800" imgH="406080" progId="Equation.DSMT4">
              <p:embed/>
            </p:oleObj>
          </a:graphicData>
        </a:graphic>
      </p:graphicFrame>
      <p:graphicFrame>
        <p:nvGraphicFramePr>
          <p:cNvPr id="18490" name="Object 58"/>
          <p:cNvGraphicFramePr>
            <a:graphicFrameLocks noChangeAspect="1"/>
          </p:cNvGraphicFramePr>
          <p:nvPr/>
        </p:nvGraphicFramePr>
        <p:xfrm>
          <a:off x="5842000" y="4111625"/>
          <a:ext cx="2222500" cy="431800"/>
        </p:xfrm>
        <a:graphic>
          <a:graphicData uri="http://schemas.openxmlformats.org/presentationml/2006/ole">
            <p:oleObj spid="_x0000_s18490" name="Equation" r:id="rId5" imgW="2222280" imgH="431640" progId="Equation.DSMT4">
              <p:embed/>
            </p:oleObj>
          </a:graphicData>
        </a:graphic>
      </p:graphicFrame>
      <p:sp>
        <p:nvSpPr>
          <p:cNvPr id="18491" name="Line 59"/>
          <p:cNvSpPr>
            <a:spLocks noChangeShapeType="1"/>
          </p:cNvSpPr>
          <p:nvPr/>
        </p:nvSpPr>
        <p:spPr bwMode="auto">
          <a:xfrm>
            <a:off x="5886450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18492" name="Object 60"/>
          <p:cNvGraphicFramePr>
            <a:graphicFrameLocks noChangeAspect="1"/>
          </p:cNvGraphicFramePr>
          <p:nvPr/>
        </p:nvGraphicFramePr>
        <p:xfrm>
          <a:off x="5921375" y="4979988"/>
          <a:ext cx="1130300" cy="342900"/>
        </p:xfrm>
        <a:graphic>
          <a:graphicData uri="http://schemas.openxmlformats.org/presentationml/2006/ole">
            <p:oleObj spid="_x0000_s18492" name="Equation" r:id="rId6" imgW="1130040" imgH="342720" progId="Equation.DSMT4">
              <p:embed/>
            </p:oleObj>
          </a:graphicData>
        </a:graphic>
      </p:graphicFrame>
      <p:sp>
        <p:nvSpPr>
          <p:cNvPr id="18493" name="Text Box 61"/>
          <p:cNvSpPr txBox="1">
            <a:spLocks noChangeArrowheads="1"/>
          </p:cNvSpPr>
          <p:nvPr/>
        </p:nvSpPr>
        <p:spPr bwMode="auto">
          <a:xfrm>
            <a:off x="4067175" y="5661025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18494" name="Object 62"/>
          <p:cNvGraphicFramePr>
            <a:graphicFrameLocks noChangeAspect="1"/>
          </p:cNvGraphicFramePr>
          <p:nvPr/>
        </p:nvGraphicFramePr>
        <p:xfrm>
          <a:off x="5943600" y="5661025"/>
          <a:ext cx="1676400" cy="508000"/>
        </p:xfrm>
        <a:graphic>
          <a:graphicData uri="http://schemas.openxmlformats.org/presentationml/2006/ole">
            <p:oleObj spid="_x0000_s18494" name="Equation" r:id="rId7" imgW="1676160" imgH="507960" progId="Equation.DSMT4">
              <p:embed/>
            </p:oleObj>
          </a:graphicData>
        </a:graphic>
      </p:graphicFrame>
      <p:sp>
        <p:nvSpPr>
          <p:cNvPr id="18495" name="AutoShape 63"/>
          <p:cNvSpPr>
            <a:spLocks noChangeArrowheads="1"/>
          </p:cNvSpPr>
          <p:nvPr/>
        </p:nvSpPr>
        <p:spPr bwMode="auto">
          <a:xfrm>
            <a:off x="1416050" y="1289050"/>
            <a:ext cx="4248150" cy="2305050"/>
          </a:xfrm>
          <a:prstGeom prst="parallelogram">
            <a:avLst>
              <a:gd name="adj" fmla="val 46074"/>
            </a:avLst>
          </a:prstGeom>
          <a:gradFill rotWithShape="1">
            <a:gsLst>
              <a:gs pos="0">
                <a:srgbClr val="B6EC4A">
                  <a:alpha val="44000"/>
                </a:srgbClr>
              </a:gs>
              <a:gs pos="100000">
                <a:schemeClr val="bg1"/>
              </a:gs>
            </a:gsLst>
            <a:lin ang="1890000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8496" name="Object 64"/>
          <p:cNvGraphicFramePr>
            <a:graphicFrameLocks noChangeAspect="1"/>
          </p:cNvGraphicFramePr>
          <p:nvPr/>
        </p:nvGraphicFramePr>
        <p:xfrm>
          <a:off x="949325" y="3273425"/>
          <a:ext cx="330200" cy="330200"/>
        </p:xfrm>
        <a:graphic>
          <a:graphicData uri="http://schemas.openxmlformats.org/presentationml/2006/ole">
            <p:oleObj spid="_x0000_s18496" name="Equation" r:id="rId8" imgW="330120" imgH="330120" progId="Equation.DSMT4">
              <p:embed/>
            </p:oleObj>
          </a:graphicData>
        </a:graphic>
      </p:graphicFrame>
      <p:graphicFrame>
        <p:nvGraphicFramePr>
          <p:cNvPr id="18497" name="Object 65"/>
          <p:cNvGraphicFramePr>
            <a:graphicFrameLocks noChangeAspect="1"/>
          </p:cNvGraphicFramePr>
          <p:nvPr/>
        </p:nvGraphicFramePr>
        <p:xfrm>
          <a:off x="2197100" y="787400"/>
          <a:ext cx="292100" cy="330200"/>
        </p:xfrm>
        <a:graphic>
          <a:graphicData uri="http://schemas.openxmlformats.org/presentationml/2006/ole">
            <p:oleObj spid="_x0000_s18497" name="Equation" r:id="rId9" imgW="291960" imgH="330120" progId="Equation.DSMT4">
              <p:embed/>
            </p:oleObj>
          </a:graphicData>
        </a:graphic>
      </p:graphicFrame>
      <p:graphicFrame>
        <p:nvGraphicFramePr>
          <p:cNvPr id="18498" name="Object 66"/>
          <p:cNvGraphicFramePr>
            <a:graphicFrameLocks noChangeAspect="1"/>
          </p:cNvGraphicFramePr>
          <p:nvPr/>
        </p:nvGraphicFramePr>
        <p:xfrm>
          <a:off x="5661025" y="852488"/>
          <a:ext cx="292100" cy="342900"/>
        </p:xfrm>
        <a:graphic>
          <a:graphicData uri="http://schemas.openxmlformats.org/presentationml/2006/ole">
            <p:oleObj spid="_x0000_s18498" name="Equation" r:id="rId10" imgW="291960" imgH="342720" progId="Equation.DSMT4">
              <p:embed/>
            </p:oleObj>
          </a:graphicData>
        </a:graphic>
      </p:graphicFrame>
      <p:graphicFrame>
        <p:nvGraphicFramePr>
          <p:cNvPr id="18499" name="Object 67"/>
          <p:cNvGraphicFramePr>
            <a:graphicFrameLocks noChangeAspect="1"/>
          </p:cNvGraphicFramePr>
          <p:nvPr/>
        </p:nvGraphicFramePr>
        <p:xfrm>
          <a:off x="4716463" y="3357563"/>
          <a:ext cx="330200" cy="330200"/>
        </p:xfrm>
        <a:graphic>
          <a:graphicData uri="http://schemas.openxmlformats.org/presentationml/2006/ole">
            <p:oleObj spid="_x0000_s18499" name="Equation" r:id="rId11" imgW="330120" imgH="330120" progId="Equation.DSMT4">
              <p:embed/>
            </p:oleObj>
          </a:graphicData>
        </a:graphic>
      </p:graphicFrame>
      <p:sp>
        <p:nvSpPr>
          <p:cNvPr id="18500" name="Freeform 68"/>
          <p:cNvSpPr>
            <a:spLocks/>
          </p:cNvSpPr>
          <p:nvPr/>
        </p:nvSpPr>
        <p:spPr bwMode="auto">
          <a:xfrm>
            <a:off x="4162425" y="1295400"/>
            <a:ext cx="1504950" cy="3257550"/>
          </a:xfrm>
          <a:custGeom>
            <a:avLst/>
            <a:gdLst/>
            <a:ahLst/>
            <a:cxnLst>
              <a:cxn ang="0">
                <a:pos x="948" y="0"/>
              </a:cxn>
              <a:cxn ang="0">
                <a:pos x="0" y="2052"/>
              </a:cxn>
            </a:cxnLst>
            <a:rect l="0" t="0" r="r" b="b"/>
            <a:pathLst>
              <a:path w="948" h="2052">
                <a:moveTo>
                  <a:pt x="948" y="0"/>
                </a:moveTo>
                <a:lnTo>
                  <a:pt x="0" y="2052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18501" name="Object 69"/>
          <p:cNvGraphicFramePr>
            <a:graphicFrameLocks noChangeAspect="1"/>
          </p:cNvGraphicFramePr>
          <p:nvPr/>
        </p:nvGraphicFramePr>
        <p:xfrm>
          <a:off x="4356100" y="4292600"/>
          <a:ext cx="406400" cy="330200"/>
        </p:xfrm>
        <a:graphic>
          <a:graphicData uri="http://schemas.openxmlformats.org/presentationml/2006/ole">
            <p:oleObj spid="_x0000_s18501" name="Equation" r:id="rId12" imgW="406080" imgH="330120" progId="Equation.DSMT4">
              <p:embed/>
            </p:oleObj>
          </a:graphicData>
        </a:graphic>
      </p:graphicFrame>
      <p:sp>
        <p:nvSpPr>
          <p:cNvPr id="18502" name="Arc 70"/>
          <p:cNvSpPr>
            <a:spLocks/>
          </p:cNvSpPr>
          <p:nvPr/>
        </p:nvSpPr>
        <p:spPr bwMode="auto">
          <a:xfrm rot="11182755">
            <a:off x="3990975" y="3619500"/>
            <a:ext cx="390525" cy="5143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8503" name="Object 71"/>
          <p:cNvGraphicFramePr>
            <a:graphicFrameLocks noChangeAspect="1"/>
          </p:cNvGraphicFramePr>
          <p:nvPr/>
        </p:nvGraphicFramePr>
        <p:xfrm>
          <a:off x="3492500" y="3860800"/>
          <a:ext cx="558800" cy="431800"/>
        </p:xfrm>
        <a:graphic>
          <a:graphicData uri="http://schemas.openxmlformats.org/presentationml/2006/ole">
            <p:oleObj spid="_x0000_s18503" name="Equation" r:id="rId13" imgW="558720" imgH="431640" progId="Equation.DSMT4">
              <p:embed/>
            </p:oleObj>
          </a:graphicData>
        </a:graphic>
      </p:graphicFrame>
      <p:sp>
        <p:nvSpPr>
          <p:cNvPr id="18504" name="Freeform 72"/>
          <p:cNvSpPr>
            <a:spLocks/>
          </p:cNvSpPr>
          <p:nvPr/>
        </p:nvSpPr>
        <p:spPr bwMode="auto">
          <a:xfrm>
            <a:off x="2476500" y="1276350"/>
            <a:ext cx="2124075" cy="23145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38" y="1458"/>
              </a:cxn>
            </a:cxnLst>
            <a:rect l="0" t="0" r="r" b="b"/>
            <a:pathLst>
              <a:path w="1338" h="1458">
                <a:moveTo>
                  <a:pt x="0" y="0"/>
                </a:moveTo>
                <a:lnTo>
                  <a:pt x="1338" y="145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18505" name="Object 73"/>
          <p:cNvGraphicFramePr>
            <a:graphicFrameLocks noChangeAspect="1"/>
          </p:cNvGraphicFramePr>
          <p:nvPr/>
        </p:nvGraphicFramePr>
        <p:xfrm>
          <a:off x="3995738" y="836613"/>
          <a:ext cx="203200" cy="342900"/>
        </p:xfrm>
        <a:graphic>
          <a:graphicData uri="http://schemas.openxmlformats.org/presentationml/2006/ole">
            <p:oleObj spid="_x0000_s18505" name="Equation" r:id="rId14" imgW="203040" imgH="342720" progId="Equation.DSMT4">
              <p:embed/>
            </p:oleObj>
          </a:graphicData>
        </a:graphic>
      </p:graphicFrame>
      <p:graphicFrame>
        <p:nvGraphicFramePr>
          <p:cNvPr id="18506" name="Object 74"/>
          <p:cNvGraphicFramePr>
            <a:graphicFrameLocks noChangeAspect="1"/>
          </p:cNvGraphicFramePr>
          <p:nvPr/>
        </p:nvGraphicFramePr>
        <p:xfrm>
          <a:off x="5292725" y="2349500"/>
          <a:ext cx="215900" cy="342900"/>
        </p:xfrm>
        <a:graphic>
          <a:graphicData uri="http://schemas.openxmlformats.org/presentationml/2006/ole">
            <p:oleObj spid="_x0000_s18506" name="Equation" r:id="rId15" imgW="215640" imgH="3427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4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8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93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54274" name="AutoShape 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0825" y="5949950"/>
            <a:ext cx="649288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7164388" y="219075"/>
            <a:ext cx="1662112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1</a:t>
            </a:r>
            <a:r>
              <a:rPr lang="en-US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6</a:t>
            </a:r>
            <a:endParaRPr lang="ru-RU" sz="2400" b="1" i="1">
              <a:solidFill>
                <a:srgbClr val="99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5580063" y="3673475"/>
          <a:ext cx="2501900" cy="419100"/>
        </p:xfrm>
        <a:graphic>
          <a:graphicData uri="http://schemas.openxmlformats.org/presentationml/2006/ole">
            <p:oleObj spid="_x0000_s54276" name="Equation" r:id="rId4" imgW="2501640" imgH="419040" progId="Equation.DSMT4">
              <p:embed/>
            </p:oleObj>
          </a:graphicData>
        </a:graphic>
      </p:graphicFrame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5551488" y="4124325"/>
          <a:ext cx="3492500" cy="495300"/>
        </p:xfrm>
        <a:graphic>
          <a:graphicData uri="http://schemas.openxmlformats.org/presentationml/2006/ole">
            <p:oleObj spid="_x0000_s54277" name="Equation" r:id="rId5" imgW="3492360" imgH="495000" progId="Equation.DSMT4">
              <p:embed/>
            </p:oleObj>
          </a:graphicData>
        </a:graphic>
      </p:graphicFrame>
      <p:sp>
        <p:nvSpPr>
          <p:cNvPr id="54278" name="Line 6"/>
          <p:cNvSpPr>
            <a:spLocks noChangeShapeType="1"/>
          </p:cNvSpPr>
          <p:nvPr/>
        </p:nvSpPr>
        <p:spPr bwMode="auto">
          <a:xfrm>
            <a:off x="5886450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5670550" y="4979988"/>
          <a:ext cx="1117600" cy="342900"/>
        </p:xfrm>
        <a:graphic>
          <a:graphicData uri="http://schemas.openxmlformats.org/presentationml/2006/ole">
            <p:oleObj spid="_x0000_s54279" name="Equation" r:id="rId6" imgW="1117440" imgH="342720" progId="Equation.DSMT4">
              <p:embed/>
            </p:oleObj>
          </a:graphicData>
        </a:graphic>
      </p:graphicFrame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3702050" y="5638800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54281" name="Object 9"/>
          <p:cNvGraphicFramePr>
            <a:graphicFrameLocks noChangeAspect="1"/>
          </p:cNvGraphicFramePr>
          <p:nvPr/>
        </p:nvGraphicFramePr>
        <p:xfrm>
          <a:off x="5703888" y="5578475"/>
          <a:ext cx="2578100" cy="622300"/>
        </p:xfrm>
        <a:graphic>
          <a:graphicData uri="http://schemas.openxmlformats.org/presentationml/2006/ole">
            <p:oleObj spid="_x0000_s54281" name="Equation" r:id="rId7" imgW="2577960" imgH="622080" progId="Equation.DSMT4">
              <p:embed/>
            </p:oleObj>
          </a:graphicData>
        </a:graphic>
      </p:graphicFrame>
      <p:sp>
        <p:nvSpPr>
          <p:cNvPr id="54282" name="AutoShape 10"/>
          <p:cNvSpPr>
            <a:spLocks noChangeArrowheads="1"/>
          </p:cNvSpPr>
          <p:nvPr/>
        </p:nvSpPr>
        <p:spPr bwMode="auto">
          <a:xfrm>
            <a:off x="1416050" y="1289050"/>
            <a:ext cx="4248150" cy="2305050"/>
          </a:xfrm>
          <a:prstGeom prst="parallelogram">
            <a:avLst>
              <a:gd name="adj" fmla="val 46074"/>
            </a:avLst>
          </a:prstGeom>
          <a:gradFill rotWithShape="1">
            <a:gsLst>
              <a:gs pos="0">
                <a:schemeClr val="bg1"/>
              </a:gs>
              <a:gs pos="100000">
                <a:srgbClr val="7DE5F3">
                  <a:alpha val="44000"/>
                </a:srgbClr>
              </a:gs>
            </a:gsLst>
            <a:path path="shape">
              <a:fillToRect l="50000" t="50000" r="50000" b="50000"/>
            </a:path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4283" name="Object 11"/>
          <p:cNvGraphicFramePr>
            <a:graphicFrameLocks noChangeAspect="1"/>
          </p:cNvGraphicFramePr>
          <p:nvPr/>
        </p:nvGraphicFramePr>
        <p:xfrm>
          <a:off x="949325" y="3273425"/>
          <a:ext cx="330200" cy="330200"/>
        </p:xfrm>
        <a:graphic>
          <a:graphicData uri="http://schemas.openxmlformats.org/presentationml/2006/ole">
            <p:oleObj spid="_x0000_s54283" name="Equation" r:id="rId8" imgW="330120" imgH="330120" progId="Equation.DSMT4">
              <p:embed/>
            </p:oleObj>
          </a:graphicData>
        </a:graphic>
      </p:graphicFrame>
      <p:graphicFrame>
        <p:nvGraphicFramePr>
          <p:cNvPr id="54284" name="Object 12"/>
          <p:cNvGraphicFramePr>
            <a:graphicFrameLocks noChangeAspect="1"/>
          </p:cNvGraphicFramePr>
          <p:nvPr/>
        </p:nvGraphicFramePr>
        <p:xfrm>
          <a:off x="2197100" y="787400"/>
          <a:ext cx="292100" cy="330200"/>
        </p:xfrm>
        <a:graphic>
          <a:graphicData uri="http://schemas.openxmlformats.org/presentationml/2006/ole">
            <p:oleObj spid="_x0000_s54284" name="Equation" r:id="rId9" imgW="291960" imgH="330120" progId="Equation.DSMT4">
              <p:embed/>
            </p:oleObj>
          </a:graphicData>
        </a:graphic>
      </p:graphicFrame>
      <p:graphicFrame>
        <p:nvGraphicFramePr>
          <p:cNvPr id="54285" name="Object 13"/>
          <p:cNvGraphicFramePr>
            <a:graphicFrameLocks noChangeAspect="1"/>
          </p:cNvGraphicFramePr>
          <p:nvPr/>
        </p:nvGraphicFramePr>
        <p:xfrm>
          <a:off x="5661025" y="852488"/>
          <a:ext cx="292100" cy="342900"/>
        </p:xfrm>
        <a:graphic>
          <a:graphicData uri="http://schemas.openxmlformats.org/presentationml/2006/ole">
            <p:oleObj spid="_x0000_s54285" name="Equation" r:id="rId10" imgW="291960" imgH="342720" progId="Equation.DSMT4">
              <p:embed/>
            </p:oleObj>
          </a:graphicData>
        </a:graphic>
      </p:graphicFrame>
      <p:graphicFrame>
        <p:nvGraphicFramePr>
          <p:cNvPr id="54286" name="Object 14"/>
          <p:cNvGraphicFramePr>
            <a:graphicFrameLocks noChangeAspect="1"/>
          </p:cNvGraphicFramePr>
          <p:nvPr/>
        </p:nvGraphicFramePr>
        <p:xfrm>
          <a:off x="4716463" y="3357563"/>
          <a:ext cx="330200" cy="330200"/>
        </p:xfrm>
        <a:graphic>
          <a:graphicData uri="http://schemas.openxmlformats.org/presentationml/2006/ole">
            <p:oleObj spid="_x0000_s54286" name="Equation" r:id="rId11" imgW="330120" imgH="330120" progId="Equation.DSMT4">
              <p:embed/>
            </p:oleObj>
          </a:graphicData>
        </a:graphic>
      </p:graphicFrame>
      <p:sp>
        <p:nvSpPr>
          <p:cNvPr id="54287" name="Freeform 15"/>
          <p:cNvSpPr>
            <a:spLocks/>
          </p:cNvSpPr>
          <p:nvPr/>
        </p:nvSpPr>
        <p:spPr bwMode="auto">
          <a:xfrm>
            <a:off x="4162425" y="1295400"/>
            <a:ext cx="1504950" cy="3257550"/>
          </a:xfrm>
          <a:custGeom>
            <a:avLst/>
            <a:gdLst/>
            <a:ahLst/>
            <a:cxnLst>
              <a:cxn ang="0">
                <a:pos x="948" y="0"/>
              </a:cxn>
              <a:cxn ang="0">
                <a:pos x="0" y="2052"/>
              </a:cxn>
            </a:cxnLst>
            <a:rect l="0" t="0" r="r" b="b"/>
            <a:pathLst>
              <a:path w="948" h="2052">
                <a:moveTo>
                  <a:pt x="948" y="0"/>
                </a:moveTo>
                <a:lnTo>
                  <a:pt x="0" y="2052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54288" name="Object 16"/>
          <p:cNvGraphicFramePr>
            <a:graphicFrameLocks noChangeAspect="1"/>
          </p:cNvGraphicFramePr>
          <p:nvPr/>
        </p:nvGraphicFramePr>
        <p:xfrm>
          <a:off x="4356100" y="4292600"/>
          <a:ext cx="406400" cy="330200"/>
        </p:xfrm>
        <a:graphic>
          <a:graphicData uri="http://schemas.openxmlformats.org/presentationml/2006/ole">
            <p:oleObj spid="_x0000_s54288" name="Equation" r:id="rId12" imgW="406080" imgH="330120" progId="Equation.DSMT4">
              <p:embed/>
            </p:oleObj>
          </a:graphicData>
        </a:graphic>
      </p:graphicFrame>
      <p:sp>
        <p:nvSpPr>
          <p:cNvPr id="54289" name="Arc 17"/>
          <p:cNvSpPr>
            <a:spLocks/>
          </p:cNvSpPr>
          <p:nvPr/>
        </p:nvSpPr>
        <p:spPr bwMode="auto">
          <a:xfrm rot="11182755">
            <a:off x="3990975" y="3619500"/>
            <a:ext cx="390525" cy="5143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4290" name="Object 18"/>
          <p:cNvGraphicFramePr>
            <a:graphicFrameLocks noChangeAspect="1"/>
          </p:cNvGraphicFramePr>
          <p:nvPr/>
        </p:nvGraphicFramePr>
        <p:xfrm>
          <a:off x="3492500" y="3860800"/>
          <a:ext cx="558800" cy="431800"/>
        </p:xfrm>
        <a:graphic>
          <a:graphicData uri="http://schemas.openxmlformats.org/presentationml/2006/ole">
            <p:oleObj spid="_x0000_s54290" name="Equation" r:id="rId13" imgW="558720" imgH="431640" progId="Equation.DSMT4">
              <p:embed/>
            </p:oleObj>
          </a:graphicData>
        </a:graphic>
      </p:graphicFrame>
      <p:sp>
        <p:nvSpPr>
          <p:cNvPr id="54291" name="Freeform 19"/>
          <p:cNvSpPr>
            <a:spLocks/>
          </p:cNvSpPr>
          <p:nvPr/>
        </p:nvSpPr>
        <p:spPr bwMode="auto">
          <a:xfrm>
            <a:off x="1409700" y="1285875"/>
            <a:ext cx="4257675" cy="2305050"/>
          </a:xfrm>
          <a:custGeom>
            <a:avLst/>
            <a:gdLst/>
            <a:ahLst/>
            <a:cxnLst>
              <a:cxn ang="0">
                <a:pos x="0" y="1452"/>
              </a:cxn>
              <a:cxn ang="0">
                <a:pos x="2682" y="0"/>
              </a:cxn>
            </a:cxnLst>
            <a:rect l="0" t="0" r="r" b="b"/>
            <a:pathLst>
              <a:path w="2682" h="1452">
                <a:moveTo>
                  <a:pt x="0" y="1452"/>
                </a:moveTo>
                <a:lnTo>
                  <a:pt x="2682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54292" name="Object 20"/>
          <p:cNvGraphicFramePr>
            <a:graphicFrameLocks noChangeAspect="1"/>
          </p:cNvGraphicFramePr>
          <p:nvPr/>
        </p:nvGraphicFramePr>
        <p:xfrm>
          <a:off x="3924300" y="836613"/>
          <a:ext cx="203200" cy="342900"/>
        </p:xfrm>
        <a:graphic>
          <a:graphicData uri="http://schemas.openxmlformats.org/presentationml/2006/ole">
            <p:oleObj spid="_x0000_s54292" name="Equation" r:id="rId14" imgW="203040" imgH="3427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42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80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55298" name="AutoShape 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0825" y="5949950"/>
            <a:ext cx="649288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7164388" y="219075"/>
            <a:ext cx="1662112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1</a:t>
            </a:r>
            <a:r>
              <a:rPr lang="en-US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7</a:t>
            </a:r>
            <a:endParaRPr lang="ru-RU" sz="2400" b="1" i="1">
              <a:solidFill>
                <a:srgbClr val="99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5665788" y="3611563"/>
          <a:ext cx="3492500" cy="495300"/>
        </p:xfrm>
        <a:graphic>
          <a:graphicData uri="http://schemas.openxmlformats.org/presentationml/2006/ole">
            <p:oleObj spid="_x0000_s55301" name="Equation" r:id="rId4" imgW="3492360" imgH="495000" progId="Equation.DSMT4">
              <p:embed/>
            </p:oleObj>
          </a:graphicData>
        </a:graphic>
      </p:graphicFrame>
      <p:sp>
        <p:nvSpPr>
          <p:cNvPr id="55302" name="Line 6"/>
          <p:cNvSpPr>
            <a:spLocks noChangeShapeType="1"/>
          </p:cNvSpPr>
          <p:nvPr/>
        </p:nvSpPr>
        <p:spPr bwMode="auto">
          <a:xfrm>
            <a:off x="5886450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5670550" y="4979988"/>
          <a:ext cx="1117600" cy="342900"/>
        </p:xfrm>
        <a:graphic>
          <a:graphicData uri="http://schemas.openxmlformats.org/presentationml/2006/ole">
            <p:oleObj spid="_x0000_s55303" name="Equation" r:id="rId5" imgW="1117440" imgH="342720" progId="Equation.DSMT4">
              <p:embed/>
            </p:oleObj>
          </a:graphicData>
        </a:graphic>
      </p:graphicFrame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3702050" y="5638800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5640388" y="5616575"/>
          <a:ext cx="1676400" cy="508000"/>
        </p:xfrm>
        <a:graphic>
          <a:graphicData uri="http://schemas.openxmlformats.org/presentationml/2006/ole">
            <p:oleObj spid="_x0000_s55305" name="Equation" r:id="rId6" imgW="1676160" imgH="507960" progId="Equation.DSMT4">
              <p:embed/>
            </p:oleObj>
          </a:graphicData>
        </a:graphic>
      </p:graphicFrame>
      <p:sp>
        <p:nvSpPr>
          <p:cNvPr id="55306" name="AutoShape 10"/>
          <p:cNvSpPr>
            <a:spLocks noChangeArrowheads="1"/>
          </p:cNvSpPr>
          <p:nvPr/>
        </p:nvSpPr>
        <p:spPr bwMode="auto">
          <a:xfrm>
            <a:off x="1416050" y="1289050"/>
            <a:ext cx="4248150" cy="2305050"/>
          </a:xfrm>
          <a:prstGeom prst="parallelogram">
            <a:avLst>
              <a:gd name="adj" fmla="val 46074"/>
            </a:avLst>
          </a:prstGeom>
          <a:gradFill rotWithShape="1">
            <a:gsLst>
              <a:gs pos="0">
                <a:schemeClr val="bg1"/>
              </a:gs>
              <a:gs pos="50000">
                <a:srgbClr val="D89DF9">
                  <a:alpha val="44000"/>
                </a:srgbClr>
              </a:gs>
              <a:gs pos="100000">
                <a:schemeClr val="bg1"/>
              </a:gs>
            </a:gsLst>
            <a:lin ang="1890000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949325" y="3273425"/>
          <a:ext cx="330200" cy="330200"/>
        </p:xfrm>
        <a:graphic>
          <a:graphicData uri="http://schemas.openxmlformats.org/presentationml/2006/ole">
            <p:oleObj spid="_x0000_s55307" name="Equation" r:id="rId7" imgW="330120" imgH="330120" progId="Equation.DSMT4">
              <p:embed/>
            </p:oleObj>
          </a:graphicData>
        </a:graphic>
      </p:graphicFrame>
      <p:graphicFrame>
        <p:nvGraphicFramePr>
          <p:cNvPr id="55308" name="Object 12"/>
          <p:cNvGraphicFramePr>
            <a:graphicFrameLocks noChangeAspect="1"/>
          </p:cNvGraphicFramePr>
          <p:nvPr/>
        </p:nvGraphicFramePr>
        <p:xfrm>
          <a:off x="2197100" y="787400"/>
          <a:ext cx="292100" cy="330200"/>
        </p:xfrm>
        <a:graphic>
          <a:graphicData uri="http://schemas.openxmlformats.org/presentationml/2006/ole">
            <p:oleObj spid="_x0000_s55308" name="Equation" r:id="rId8" imgW="291960" imgH="330120" progId="Equation.DSMT4">
              <p:embed/>
            </p:oleObj>
          </a:graphicData>
        </a:graphic>
      </p:graphicFrame>
      <p:graphicFrame>
        <p:nvGraphicFramePr>
          <p:cNvPr id="55309" name="Object 13"/>
          <p:cNvGraphicFramePr>
            <a:graphicFrameLocks noChangeAspect="1"/>
          </p:cNvGraphicFramePr>
          <p:nvPr/>
        </p:nvGraphicFramePr>
        <p:xfrm>
          <a:off x="5661025" y="852488"/>
          <a:ext cx="292100" cy="342900"/>
        </p:xfrm>
        <a:graphic>
          <a:graphicData uri="http://schemas.openxmlformats.org/presentationml/2006/ole">
            <p:oleObj spid="_x0000_s55309" name="Equation" r:id="rId9" imgW="291960" imgH="342720" progId="Equation.DSMT4">
              <p:embed/>
            </p:oleObj>
          </a:graphicData>
        </a:graphic>
      </p:graphicFrame>
      <p:graphicFrame>
        <p:nvGraphicFramePr>
          <p:cNvPr id="55310" name="Object 14"/>
          <p:cNvGraphicFramePr>
            <a:graphicFrameLocks noChangeAspect="1"/>
          </p:cNvGraphicFramePr>
          <p:nvPr/>
        </p:nvGraphicFramePr>
        <p:xfrm>
          <a:off x="4859338" y="3284538"/>
          <a:ext cx="330200" cy="330200"/>
        </p:xfrm>
        <a:graphic>
          <a:graphicData uri="http://schemas.openxmlformats.org/presentationml/2006/ole">
            <p:oleObj spid="_x0000_s55310" name="Equation" r:id="rId10" imgW="330120" imgH="330120" progId="Equation.DSMT4">
              <p:embed/>
            </p:oleObj>
          </a:graphicData>
        </a:graphic>
      </p:graphicFrame>
      <p:sp>
        <p:nvSpPr>
          <p:cNvPr id="55311" name="Freeform 15"/>
          <p:cNvSpPr>
            <a:spLocks/>
          </p:cNvSpPr>
          <p:nvPr/>
        </p:nvSpPr>
        <p:spPr bwMode="auto">
          <a:xfrm>
            <a:off x="4162425" y="1295400"/>
            <a:ext cx="1504950" cy="3257550"/>
          </a:xfrm>
          <a:custGeom>
            <a:avLst/>
            <a:gdLst/>
            <a:ahLst/>
            <a:cxnLst>
              <a:cxn ang="0">
                <a:pos x="948" y="0"/>
              </a:cxn>
              <a:cxn ang="0">
                <a:pos x="0" y="2052"/>
              </a:cxn>
            </a:cxnLst>
            <a:rect l="0" t="0" r="r" b="b"/>
            <a:pathLst>
              <a:path w="948" h="2052">
                <a:moveTo>
                  <a:pt x="948" y="0"/>
                </a:moveTo>
                <a:lnTo>
                  <a:pt x="0" y="2052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55312" name="Object 16"/>
          <p:cNvGraphicFramePr>
            <a:graphicFrameLocks noChangeAspect="1"/>
          </p:cNvGraphicFramePr>
          <p:nvPr/>
        </p:nvGraphicFramePr>
        <p:xfrm>
          <a:off x="4356100" y="4292600"/>
          <a:ext cx="406400" cy="330200"/>
        </p:xfrm>
        <a:graphic>
          <a:graphicData uri="http://schemas.openxmlformats.org/presentationml/2006/ole">
            <p:oleObj spid="_x0000_s55312" name="Equation" r:id="rId11" imgW="406080" imgH="330120" progId="Equation.DSMT4">
              <p:embed/>
            </p:oleObj>
          </a:graphicData>
        </a:graphic>
      </p:graphicFrame>
      <p:sp>
        <p:nvSpPr>
          <p:cNvPr id="55313" name="Arc 17"/>
          <p:cNvSpPr>
            <a:spLocks/>
          </p:cNvSpPr>
          <p:nvPr/>
        </p:nvSpPr>
        <p:spPr bwMode="auto">
          <a:xfrm rot="11182755">
            <a:off x="3990975" y="3619500"/>
            <a:ext cx="390525" cy="5143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5314" name="Object 18"/>
          <p:cNvGraphicFramePr>
            <a:graphicFrameLocks noChangeAspect="1"/>
          </p:cNvGraphicFramePr>
          <p:nvPr/>
        </p:nvGraphicFramePr>
        <p:xfrm>
          <a:off x="3492500" y="3860800"/>
          <a:ext cx="558800" cy="431800"/>
        </p:xfrm>
        <a:graphic>
          <a:graphicData uri="http://schemas.openxmlformats.org/presentationml/2006/ole">
            <p:oleObj spid="_x0000_s55314" name="Equation" r:id="rId12" imgW="558720" imgH="431640" progId="Equation.DSMT4">
              <p:embed/>
            </p:oleObj>
          </a:graphicData>
        </a:graphic>
      </p:graphicFrame>
      <p:sp>
        <p:nvSpPr>
          <p:cNvPr id="55315" name="Freeform 19"/>
          <p:cNvSpPr>
            <a:spLocks/>
          </p:cNvSpPr>
          <p:nvPr/>
        </p:nvSpPr>
        <p:spPr bwMode="auto">
          <a:xfrm>
            <a:off x="1409700" y="1285875"/>
            <a:ext cx="4257675" cy="2305050"/>
          </a:xfrm>
          <a:custGeom>
            <a:avLst/>
            <a:gdLst/>
            <a:ahLst/>
            <a:cxnLst>
              <a:cxn ang="0">
                <a:pos x="0" y="1452"/>
              </a:cxn>
              <a:cxn ang="0">
                <a:pos x="2682" y="0"/>
              </a:cxn>
            </a:cxnLst>
            <a:rect l="0" t="0" r="r" b="b"/>
            <a:pathLst>
              <a:path w="2682" h="1452">
                <a:moveTo>
                  <a:pt x="0" y="1452"/>
                </a:moveTo>
                <a:lnTo>
                  <a:pt x="2682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55316" name="Object 20"/>
          <p:cNvGraphicFramePr>
            <a:graphicFrameLocks noChangeAspect="1"/>
          </p:cNvGraphicFramePr>
          <p:nvPr/>
        </p:nvGraphicFramePr>
        <p:xfrm>
          <a:off x="3917950" y="836613"/>
          <a:ext cx="215900" cy="342900"/>
        </p:xfrm>
        <a:graphic>
          <a:graphicData uri="http://schemas.openxmlformats.org/presentationml/2006/ole">
            <p:oleObj spid="_x0000_s55316" name="Equation" r:id="rId13" imgW="215640" imgH="342720" progId="Equation.DSMT4">
              <p:embed/>
            </p:oleObj>
          </a:graphicData>
        </a:graphic>
      </p:graphicFrame>
      <p:sp>
        <p:nvSpPr>
          <p:cNvPr id="55317" name="Arc 21"/>
          <p:cNvSpPr>
            <a:spLocks/>
          </p:cNvSpPr>
          <p:nvPr/>
        </p:nvSpPr>
        <p:spPr bwMode="auto">
          <a:xfrm>
            <a:off x="1962150" y="3295650"/>
            <a:ext cx="95250" cy="2857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5318" name="Arc 22"/>
          <p:cNvSpPr>
            <a:spLocks/>
          </p:cNvSpPr>
          <p:nvPr/>
        </p:nvSpPr>
        <p:spPr bwMode="auto">
          <a:xfrm>
            <a:off x="2085975" y="3219450"/>
            <a:ext cx="85725" cy="381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5319" name="Object 23"/>
          <p:cNvGraphicFramePr>
            <a:graphicFrameLocks noChangeAspect="1"/>
          </p:cNvGraphicFramePr>
          <p:nvPr/>
        </p:nvGraphicFramePr>
        <p:xfrm>
          <a:off x="2268538" y="3141663"/>
          <a:ext cx="558800" cy="431800"/>
        </p:xfrm>
        <a:graphic>
          <a:graphicData uri="http://schemas.openxmlformats.org/presentationml/2006/ole">
            <p:oleObj spid="_x0000_s55319" name="Equation" r:id="rId14" imgW="558720" imgH="431640" progId="Equation.DSMT4">
              <p:embed/>
            </p:oleObj>
          </a:graphicData>
        </a:graphic>
      </p:graphicFrame>
      <p:graphicFrame>
        <p:nvGraphicFramePr>
          <p:cNvPr id="55320" name="Object 24"/>
          <p:cNvGraphicFramePr>
            <a:graphicFrameLocks noChangeAspect="1"/>
          </p:cNvGraphicFramePr>
          <p:nvPr/>
        </p:nvGraphicFramePr>
        <p:xfrm>
          <a:off x="5694363" y="4176713"/>
          <a:ext cx="2120900" cy="431800"/>
        </p:xfrm>
        <a:graphic>
          <a:graphicData uri="http://schemas.openxmlformats.org/presentationml/2006/ole">
            <p:oleObj spid="_x0000_s55320" name="Equation" r:id="rId15" imgW="2120760" imgH="4316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53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30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grpSp>
        <p:nvGrpSpPr>
          <p:cNvPr id="44034" name="Group 2"/>
          <p:cNvGrpSpPr>
            <a:grpSpLocks/>
          </p:cNvGrpSpPr>
          <p:nvPr/>
        </p:nvGrpSpPr>
        <p:grpSpPr bwMode="auto">
          <a:xfrm>
            <a:off x="2338388" y="2347913"/>
            <a:ext cx="647700" cy="647700"/>
            <a:chOff x="703" y="1752"/>
            <a:chExt cx="408" cy="408"/>
          </a:xfrm>
        </p:grpSpPr>
        <p:sp>
          <p:nvSpPr>
            <p:cNvPr id="44035" name="AutoShape 3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03" y="1752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36" name="Text Box 4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793" y="1797"/>
              <a:ext cx="272" cy="327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solidFill>
                    <a:schemeClr val="accent2"/>
                  </a:solidFill>
                </a:rPr>
                <a:t>1</a:t>
              </a:r>
            </a:p>
          </p:txBody>
        </p:sp>
      </p:grpSp>
      <p:grpSp>
        <p:nvGrpSpPr>
          <p:cNvPr id="44037" name="Group 5"/>
          <p:cNvGrpSpPr>
            <a:grpSpLocks/>
          </p:cNvGrpSpPr>
          <p:nvPr/>
        </p:nvGrpSpPr>
        <p:grpSpPr bwMode="auto">
          <a:xfrm>
            <a:off x="3201988" y="2347913"/>
            <a:ext cx="647700" cy="647700"/>
            <a:chOff x="703" y="1752"/>
            <a:chExt cx="408" cy="408"/>
          </a:xfrm>
        </p:grpSpPr>
        <p:sp>
          <p:nvSpPr>
            <p:cNvPr id="44038" name="AutoShape 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03" y="1752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39" name="Text Box 7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793" y="1797"/>
              <a:ext cx="272" cy="327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solidFill>
                    <a:schemeClr val="accent2"/>
                  </a:solidFill>
                </a:rPr>
                <a:t>2</a:t>
              </a:r>
            </a:p>
          </p:txBody>
        </p:sp>
      </p:grpSp>
      <p:grpSp>
        <p:nvGrpSpPr>
          <p:cNvPr id="44040" name="Group 8"/>
          <p:cNvGrpSpPr>
            <a:grpSpLocks/>
          </p:cNvGrpSpPr>
          <p:nvPr/>
        </p:nvGrpSpPr>
        <p:grpSpPr bwMode="auto">
          <a:xfrm>
            <a:off x="4067175" y="2347913"/>
            <a:ext cx="647700" cy="647700"/>
            <a:chOff x="703" y="1752"/>
            <a:chExt cx="408" cy="408"/>
          </a:xfrm>
        </p:grpSpPr>
        <p:sp>
          <p:nvSpPr>
            <p:cNvPr id="44041" name="AutoShape 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03" y="1752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42" name="Text Box 10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793" y="1797"/>
              <a:ext cx="272" cy="327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solidFill>
                    <a:schemeClr val="accent2"/>
                  </a:solidFill>
                </a:rPr>
                <a:t>3</a:t>
              </a:r>
            </a:p>
          </p:txBody>
        </p:sp>
      </p:grpSp>
      <p:grpSp>
        <p:nvGrpSpPr>
          <p:cNvPr id="44043" name="Group 11"/>
          <p:cNvGrpSpPr>
            <a:grpSpLocks/>
          </p:cNvGrpSpPr>
          <p:nvPr/>
        </p:nvGrpSpPr>
        <p:grpSpPr bwMode="auto">
          <a:xfrm>
            <a:off x="4930775" y="2347913"/>
            <a:ext cx="647700" cy="647700"/>
            <a:chOff x="703" y="1752"/>
            <a:chExt cx="408" cy="408"/>
          </a:xfrm>
        </p:grpSpPr>
        <p:sp>
          <p:nvSpPr>
            <p:cNvPr id="44044" name="AutoShape 1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03" y="1752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45" name="Text Box 13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793" y="1797"/>
              <a:ext cx="272" cy="327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solidFill>
                    <a:schemeClr val="accent2"/>
                  </a:solidFill>
                </a:rPr>
                <a:t>4</a:t>
              </a:r>
            </a:p>
          </p:txBody>
        </p:sp>
      </p:grpSp>
      <p:grpSp>
        <p:nvGrpSpPr>
          <p:cNvPr id="44046" name="Group 14"/>
          <p:cNvGrpSpPr>
            <a:grpSpLocks/>
          </p:cNvGrpSpPr>
          <p:nvPr/>
        </p:nvGrpSpPr>
        <p:grpSpPr bwMode="auto">
          <a:xfrm>
            <a:off x="6634163" y="2339975"/>
            <a:ext cx="647700" cy="647700"/>
            <a:chOff x="703" y="1752"/>
            <a:chExt cx="408" cy="408"/>
          </a:xfrm>
        </p:grpSpPr>
        <p:sp>
          <p:nvSpPr>
            <p:cNvPr id="44047" name="AutoShape 1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03" y="1752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48" name="Text Box 16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793" y="1797"/>
              <a:ext cx="272" cy="327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solidFill>
                    <a:schemeClr val="accent2"/>
                  </a:solidFill>
                </a:rPr>
                <a:t>6</a:t>
              </a:r>
            </a:p>
          </p:txBody>
        </p:sp>
      </p:grpSp>
      <p:grpSp>
        <p:nvGrpSpPr>
          <p:cNvPr id="44049" name="Group 17"/>
          <p:cNvGrpSpPr>
            <a:grpSpLocks/>
          </p:cNvGrpSpPr>
          <p:nvPr/>
        </p:nvGrpSpPr>
        <p:grpSpPr bwMode="auto">
          <a:xfrm>
            <a:off x="2335213" y="3140075"/>
            <a:ext cx="647700" cy="647700"/>
            <a:chOff x="703" y="1752"/>
            <a:chExt cx="408" cy="408"/>
          </a:xfrm>
        </p:grpSpPr>
        <p:sp>
          <p:nvSpPr>
            <p:cNvPr id="44050" name="AutoShape 1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03" y="1752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51" name="Text Box 19">
              <a:hlinkClick r:id="rId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793" y="1797"/>
              <a:ext cx="272" cy="327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solidFill>
                    <a:schemeClr val="accent2"/>
                  </a:solidFill>
                </a:rPr>
                <a:t>7</a:t>
              </a:r>
            </a:p>
          </p:txBody>
        </p:sp>
      </p:grpSp>
      <p:sp>
        <p:nvSpPr>
          <p:cNvPr id="44052" name="WordArt 20"/>
          <p:cNvSpPr>
            <a:spLocks noChangeArrowheads="1" noChangeShapeType="1" noTextEdit="1"/>
          </p:cNvSpPr>
          <p:nvPr/>
        </p:nvSpPr>
        <p:spPr bwMode="auto">
          <a:xfrm>
            <a:off x="611188" y="765175"/>
            <a:ext cx="7632700" cy="14398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54007E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ahoma"/>
                <a:ea typeface="Tahoma"/>
                <a:cs typeface="Tahoma"/>
              </a:rPr>
              <a:t>Теоремы синусов и косинусов</a:t>
            </a:r>
          </a:p>
        </p:txBody>
      </p:sp>
      <p:grpSp>
        <p:nvGrpSpPr>
          <p:cNvPr id="44053" name="Group 21"/>
          <p:cNvGrpSpPr>
            <a:grpSpLocks/>
          </p:cNvGrpSpPr>
          <p:nvPr/>
        </p:nvGrpSpPr>
        <p:grpSpPr bwMode="auto">
          <a:xfrm>
            <a:off x="5784850" y="2338388"/>
            <a:ext cx="647700" cy="647700"/>
            <a:chOff x="703" y="1752"/>
            <a:chExt cx="408" cy="408"/>
          </a:xfrm>
        </p:grpSpPr>
        <p:sp>
          <p:nvSpPr>
            <p:cNvPr id="44054" name="AutoShape 2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03" y="1752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55" name="Text Box 23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793" y="1797"/>
              <a:ext cx="272" cy="327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solidFill>
                    <a:schemeClr val="accent2"/>
                  </a:solidFill>
                </a:rPr>
                <a:t>5</a:t>
              </a:r>
            </a:p>
          </p:txBody>
        </p:sp>
      </p:grpSp>
      <p:grpSp>
        <p:nvGrpSpPr>
          <p:cNvPr id="44056" name="Group 24"/>
          <p:cNvGrpSpPr>
            <a:grpSpLocks/>
          </p:cNvGrpSpPr>
          <p:nvPr/>
        </p:nvGrpSpPr>
        <p:grpSpPr bwMode="auto">
          <a:xfrm>
            <a:off x="3200400" y="3159125"/>
            <a:ext cx="647700" cy="647700"/>
            <a:chOff x="703" y="1752"/>
            <a:chExt cx="408" cy="408"/>
          </a:xfrm>
        </p:grpSpPr>
        <p:sp>
          <p:nvSpPr>
            <p:cNvPr id="44057" name="AutoShape 2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03" y="1752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58" name="Text Box 26">
              <a:hlinkClick r:id="rId9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793" y="1797"/>
              <a:ext cx="272" cy="327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solidFill>
                    <a:schemeClr val="accent2"/>
                  </a:solidFill>
                </a:rPr>
                <a:t>8</a:t>
              </a:r>
            </a:p>
          </p:txBody>
        </p:sp>
      </p:grpSp>
      <p:grpSp>
        <p:nvGrpSpPr>
          <p:cNvPr id="44059" name="Group 27"/>
          <p:cNvGrpSpPr>
            <a:grpSpLocks/>
          </p:cNvGrpSpPr>
          <p:nvPr/>
        </p:nvGrpSpPr>
        <p:grpSpPr bwMode="auto">
          <a:xfrm>
            <a:off x="4064000" y="3159125"/>
            <a:ext cx="647700" cy="647700"/>
            <a:chOff x="703" y="1752"/>
            <a:chExt cx="408" cy="408"/>
          </a:xfrm>
        </p:grpSpPr>
        <p:sp>
          <p:nvSpPr>
            <p:cNvPr id="44060" name="AutoShape 2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03" y="1752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61" name="Text Box 29">
              <a:hlinkClick r:id="rId10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793" y="1797"/>
              <a:ext cx="272" cy="327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solidFill>
                    <a:schemeClr val="accent2"/>
                  </a:solidFill>
                </a:rPr>
                <a:t>9</a:t>
              </a:r>
            </a:p>
          </p:txBody>
        </p:sp>
      </p:grpSp>
      <p:grpSp>
        <p:nvGrpSpPr>
          <p:cNvPr id="44062" name="Group 30"/>
          <p:cNvGrpSpPr>
            <a:grpSpLocks/>
          </p:cNvGrpSpPr>
          <p:nvPr/>
        </p:nvGrpSpPr>
        <p:grpSpPr bwMode="auto">
          <a:xfrm>
            <a:off x="4956175" y="3168650"/>
            <a:ext cx="647700" cy="647700"/>
            <a:chOff x="4468" y="2478"/>
            <a:chExt cx="408" cy="408"/>
          </a:xfrm>
        </p:grpSpPr>
        <p:sp>
          <p:nvSpPr>
            <p:cNvPr id="44063" name="AutoShape 3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64" name="Text Box 32">
              <a:hlinkClick r:id="rId11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accent2"/>
                  </a:solidFill>
                </a:rPr>
                <a:t>10</a:t>
              </a:r>
            </a:p>
          </p:txBody>
        </p:sp>
      </p:grpSp>
      <p:grpSp>
        <p:nvGrpSpPr>
          <p:cNvPr id="44065" name="Group 33"/>
          <p:cNvGrpSpPr>
            <a:grpSpLocks/>
          </p:cNvGrpSpPr>
          <p:nvPr/>
        </p:nvGrpSpPr>
        <p:grpSpPr bwMode="auto">
          <a:xfrm>
            <a:off x="5776913" y="3179763"/>
            <a:ext cx="647700" cy="647700"/>
            <a:chOff x="4468" y="2478"/>
            <a:chExt cx="408" cy="408"/>
          </a:xfrm>
        </p:grpSpPr>
        <p:sp>
          <p:nvSpPr>
            <p:cNvPr id="44066" name="AutoShape 3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67" name="Text Box 35">
              <a:hlinkClick r:id="rId1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accent2"/>
                  </a:solidFill>
                </a:rPr>
                <a:t>11</a:t>
              </a:r>
            </a:p>
          </p:txBody>
        </p:sp>
      </p:grpSp>
      <p:grpSp>
        <p:nvGrpSpPr>
          <p:cNvPr id="44068" name="Group 36"/>
          <p:cNvGrpSpPr>
            <a:grpSpLocks/>
          </p:cNvGrpSpPr>
          <p:nvPr/>
        </p:nvGrpSpPr>
        <p:grpSpPr bwMode="auto">
          <a:xfrm>
            <a:off x="6640513" y="3170238"/>
            <a:ext cx="647700" cy="647700"/>
            <a:chOff x="4468" y="2478"/>
            <a:chExt cx="408" cy="408"/>
          </a:xfrm>
        </p:grpSpPr>
        <p:sp>
          <p:nvSpPr>
            <p:cNvPr id="44069" name="AutoShape 3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70" name="Text Box 38">
              <a:hlinkClick r:id="rId1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accent2"/>
                  </a:solidFill>
                </a:rPr>
                <a:t>12</a:t>
              </a:r>
            </a:p>
          </p:txBody>
        </p:sp>
      </p:grpSp>
      <p:grpSp>
        <p:nvGrpSpPr>
          <p:cNvPr id="44071" name="Group 39"/>
          <p:cNvGrpSpPr>
            <a:grpSpLocks/>
          </p:cNvGrpSpPr>
          <p:nvPr/>
        </p:nvGrpSpPr>
        <p:grpSpPr bwMode="auto">
          <a:xfrm>
            <a:off x="2343150" y="3932238"/>
            <a:ext cx="647700" cy="647700"/>
            <a:chOff x="4468" y="2478"/>
            <a:chExt cx="408" cy="408"/>
          </a:xfrm>
        </p:grpSpPr>
        <p:sp>
          <p:nvSpPr>
            <p:cNvPr id="44072" name="AutoShape 4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73" name="Text Box 41">
              <a:hlinkClick r:id="rId1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accent2"/>
                  </a:solidFill>
                </a:rPr>
                <a:t>13</a:t>
              </a:r>
            </a:p>
          </p:txBody>
        </p:sp>
      </p:grpSp>
      <p:grpSp>
        <p:nvGrpSpPr>
          <p:cNvPr id="44074" name="Group 42"/>
          <p:cNvGrpSpPr>
            <a:grpSpLocks/>
          </p:cNvGrpSpPr>
          <p:nvPr/>
        </p:nvGrpSpPr>
        <p:grpSpPr bwMode="auto">
          <a:xfrm>
            <a:off x="3178175" y="3941763"/>
            <a:ext cx="647700" cy="647700"/>
            <a:chOff x="4468" y="2478"/>
            <a:chExt cx="408" cy="408"/>
          </a:xfrm>
        </p:grpSpPr>
        <p:sp>
          <p:nvSpPr>
            <p:cNvPr id="44075" name="AutoShape 43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76" name="Text Box 44">
              <a:hlinkClick r:id="rId1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accent2"/>
                  </a:solidFill>
                </a:rPr>
                <a:t>14</a:t>
              </a:r>
            </a:p>
          </p:txBody>
        </p:sp>
      </p:grpSp>
      <p:grpSp>
        <p:nvGrpSpPr>
          <p:cNvPr id="44077" name="Group 45"/>
          <p:cNvGrpSpPr>
            <a:grpSpLocks/>
          </p:cNvGrpSpPr>
          <p:nvPr/>
        </p:nvGrpSpPr>
        <p:grpSpPr bwMode="auto">
          <a:xfrm>
            <a:off x="4060825" y="3960813"/>
            <a:ext cx="647700" cy="647700"/>
            <a:chOff x="4468" y="2478"/>
            <a:chExt cx="408" cy="408"/>
          </a:xfrm>
        </p:grpSpPr>
        <p:sp>
          <p:nvSpPr>
            <p:cNvPr id="44078" name="AutoShape 4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79" name="Text Box 47">
              <a:hlinkClick r:id="rId1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accent2"/>
                  </a:solidFill>
                </a:rPr>
                <a:t>15</a:t>
              </a:r>
            </a:p>
          </p:txBody>
        </p:sp>
      </p:grpSp>
      <p:grpSp>
        <p:nvGrpSpPr>
          <p:cNvPr id="44080" name="Group 48"/>
          <p:cNvGrpSpPr>
            <a:grpSpLocks/>
          </p:cNvGrpSpPr>
          <p:nvPr/>
        </p:nvGrpSpPr>
        <p:grpSpPr bwMode="auto">
          <a:xfrm>
            <a:off x="4948238" y="3952875"/>
            <a:ext cx="647700" cy="647700"/>
            <a:chOff x="4468" y="2478"/>
            <a:chExt cx="408" cy="408"/>
          </a:xfrm>
        </p:grpSpPr>
        <p:sp>
          <p:nvSpPr>
            <p:cNvPr id="44081" name="AutoShape 4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82" name="Text Box 50">
              <a:hlinkClick r:id="rId1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accent2"/>
                  </a:solidFill>
                </a:rPr>
                <a:t>16</a:t>
              </a:r>
            </a:p>
          </p:txBody>
        </p:sp>
      </p:grpSp>
      <p:grpSp>
        <p:nvGrpSpPr>
          <p:cNvPr id="44083" name="Group 51"/>
          <p:cNvGrpSpPr>
            <a:grpSpLocks/>
          </p:cNvGrpSpPr>
          <p:nvPr/>
        </p:nvGrpSpPr>
        <p:grpSpPr bwMode="auto">
          <a:xfrm>
            <a:off x="5811838" y="3962400"/>
            <a:ext cx="647700" cy="647700"/>
            <a:chOff x="4468" y="2478"/>
            <a:chExt cx="408" cy="408"/>
          </a:xfrm>
        </p:grpSpPr>
        <p:sp>
          <p:nvSpPr>
            <p:cNvPr id="44084" name="AutoShape 5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85" name="Text Box 53">
              <a:hlinkClick r:id="rId1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accent2"/>
                  </a:solidFill>
                </a:rPr>
                <a:t>17</a:t>
              </a:r>
            </a:p>
          </p:txBody>
        </p:sp>
      </p:grpSp>
      <p:grpSp>
        <p:nvGrpSpPr>
          <p:cNvPr id="44086" name="Group 54"/>
          <p:cNvGrpSpPr>
            <a:grpSpLocks/>
          </p:cNvGrpSpPr>
          <p:nvPr/>
        </p:nvGrpSpPr>
        <p:grpSpPr bwMode="auto">
          <a:xfrm>
            <a:off x="6657975" y="3971925"/>
            <a:ext cx="647700" cy="647700"/>
            <a:chOff x="4468" y="2478"/>
            <a:chExt cx="408" cy="408"/>
          </a:xfrm>
        </p:grpSpPr>
        <p:sp>
          <p:nvSpPr>
            <p:cNvPr id="44087" name="AutoShape 55">
              <a:hlinkClick r:id="rId19" action="ppaction://hlinksldjump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88" name="Text Box 56">
              <a:hlinkClick r:id="rId20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accent2"/>
                  </a:solidFill>
                </a:rPr>
                <a:t>18</a:t>
              </a:r>
            </a:p>
          </p:txBody>
        </p:sp>
      </p:grpSp>
      <p:grpSp>
        <p:nvGrpSpPr>
          <p:cNvPr id="44089" name="Group 57"/>
          <p:cNvGrpSpPr>
            <a:grpSpLocks/>
          </p:cNvGrpSpPr>
          <p:nvPr/>
        </p:nvGrpSpPr>
        <p:grpSpPr bwMode="auto">
          <a:xfrm>
            <a:off x="2349500" y="4724400"/>
            <a:ext cx="647700" cy="647700"/>
            <a:chOff x="4468" y="2478"/>
            <a:chExt cx="408" cy="408"/>
          </a:xfrm>
        </p:grpSpPr>
        <p:sp>
          <p:nvSpPr>
            <p:cNvPr id="44090" name="AutoShape 5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91" name="Text Box 59">
              <a:hlinkClick r:id="rId21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bg1"/>
                  </a:solidFill>
                </a:rPr>
                <a:t>19</a:t>
              </a:r>
            </a:p>
          </p:txBody>
        </p:sp>
      </p:grpSp>
      <p:grpSp>
        <p:nvGrpSpPr>
          <p:cNvPr id="44092" name="Group 60"/>
          <p:cNvGrpSpPr>
            <a:grpSpLocks/>
          </p:cNvGrpSpPr>
          <p:nvPr/>
        </p:nvGrpSpPr>
        <p:grpSpPr bwMode="auto">
          <a:xfrm>
            <a:off x="3175000" y="4743450"/>
            <a:ext cx="647700" cy="647700"/>
            <a:chOff x="4468" y="2478"/>
            <a:chExt cx="408" cy="408"/>
          </a:xfrm>
        </p:grpSpPr>
        <p:sp>
          <p:nvSpPr>
            <p:cNvPr id="44093" name="AutoShape 6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94" name="Text Box 62">
              <a:hlinkClick r:id="rId19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bg1"/>
                  </a:solidFill>
                </a:rPr>
                <a:t>20</a:t>
              </a:r>
            </a:p>
          </p:txBody>
        </p:sp>
      </p:grpSp>
      <p:grpSp>
        <p:nvGrpSpPr>
          <p:cNvPr id="44095" name="Group 63"/>
          <p:cNvGrpSpPr>
            <a:grpSpLocks/>
          </p:cNvGrpSpPr>
          <p:nvPr/>
        </p:nvGrpSpPr>
        <p:grpSpPr bwMode="auto">
          <a:xfrm>
            <a:off x="4062413" y="4740275"/>
            <a:ext cx="647700" cy="647700"/>
            <a:chOff x="4468" y="2478"/>
            <a:chExt cx="408" cy="408"/>
          </a:xfrm>
        </p:grpSpPr>
        <p:sp>
          <p:nvSpPr>
            <p:cNvPr id="44096" name="AutoShape 6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97" name="Text Box 65">
              <a:hlinkClick r:id="rId2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rgbClr val="FFFF00"/>
                  </a:solidFill>
                </a:rPr>
                <a:t>21</a:t>
              </a:r>
            </a:p>
          </p:txBody>
        </p:sp>
      </p:grpSp>
      <p:sp>
        <p:nvSpPr>
          <p:cNvPr id="44125" name="AutoShape 93">
            <a:hlinkClick r:id="rId2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937125" y="5603875"/>
            <a:ext cx="2460625" cy="576263"/>
          </a:xfrm>
          <a:prstGeom prst="actionButtonBlank">
            <a:avLst/>
          </a:prstGeom>
          <a:solidFill>
            <a:schemeClr val="bg2">
              <a:alpha val="41000"/>
            </a:schemeClr>
          </a:solidFill>
          <a:ln w="38100">
            <a:solidFill>
              <a:srgbClr val="54007E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6000A2"/>
                </a:solidFill>
              </a:rPr>
              <a:t>Литература</a:t>
            </a:r>
          </a:p>
        </p:txBody>
      </p:sp>
      <p:grpSp>
        <p:nvGrpSpPr>
          <p:cNvPr id="44126" name="Group 94"/>
          <p:cNvGrpSpPr>
            <a:grpSpLocks/>
          </p:cNvGrpSpPr>
          <p:nvPr/>
        </p:nvGrpSpPr>
        <p:grpSpPr bwMode="auto">
          <a:xfrm>
            <a:off x="5821363" y="4756150"/>
            <a:ext cx="647700" cy="647700"/>
            <a:chOff x="4468" y="2478"/>
            <a:chExt cx="408" cy="408"/>
          </a:xfrm>
        </p:grpSpPr>
        <p:sp>
          <p:nvSpPr>
            <p:cNvPr id="44127" name="AutoShape 9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128" name="Text Box 96">
              <a:hlinkClick r:id="rId2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rgbClr val="FFFF00"/>
                  </a:solidFill>
                </a:rPr>
                <a:t>2</a:t>
              </a:r>
              <a:r>
                <a:rPr lang="en-US" sz="2000" b="1">
                  <a:solidFill>
                    <a:srgbClr val="FFFF00"/>
                  </a:solidFill>
                </a:rPr>
                <a:t>3</a:t>
              </a:r>
              <a:endParaRPr lang="ru-RU" sz="2000" b="1">
                <a:solidFill>
                  <a:srgbClr val="FFFF00"/>
                </a:solidFill>
              </a:endParaRPr>
            </a:p>
          </p:txBody>
        </p:sp>
      </p:grpSp>
      <p:grpSp>
        <p:nvGrpSpPr>
          <p:cNvPr id="44129" name="Group 97"/>
          <p:cNvGrpSpPr>
            <a:grpSpLocks/>
          </p:cNvGrpSpPr>
          <p:nvPr/>
        </p:nvGrpSpPr>
        <p:grpSpPr bwMode="auto">
          <a:xfrm>
            <a:off x="6665913" y="4752975"/>
            <a:ext cx="647700" cy="647700"/>
            <a:chOff x="4468" y="2478"/>
            <a:chExt cx="408" cy="408"/>
          </a:xfrm>
        </p:grpSpPr>
        <p:sp>
          <p:nvSpPr>
            <p:cNvPr id="44130" name="AutoShape 9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131" name="Text Box 99">
              <a:hlinkClick r:id="rId2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rgbClr val="FFFF00"/>
                  </a:solidFill>
                </a:rPr>
                <a:t>2</a:t>
              </a:r>
              <a:r>
                <a:rPr lang="en-US" sz="2000" b="1">
                  <a:solidFill>
                    <a:srgbClr val="FFFF00"/>
                  </a:solidFill>
                </a:rPr>
                <a:t>4</a:t>
              </a:r>
              <a:endParaRPr lang="ru-RU" sz="2000" b="1">
                <a:solidFill>
                  <a:srgbClr val="FFFF00"/>
                </a:solidFill>
              </a:endParaRPr>
            </a:p>
          </p:txBody>
        </p:sp>
      </p:grpSp>
      <p:grpSp>
        <p:nvGrpSpPr>
          <p:cNvPr id="44132" name="Group 100"/>
          <p:cNvGrpSpPr>
            <a:grpSpLocks/>
          </p:cNvGrpSpPr>
          <p:nvPr/>
        </p:nvGrpSpPr>
        <p:grpSpPr bwMode="auto">
          <a:xfrm>
            <a:off x="2343150" y="5549900"/>
            <a:ext cx="647700" cy="647700"/>
            <a:chOff x="4468" y="2478"/>
            <a:chExt cx="408" cy="408"/>
          </a:xfrm>
        </p:grpSpPr>
        <p:sp>
          <p:nvSpPr>
            <p:cNvPr id="44133" name="AutoShape 10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134" name="Text Box 102">
              <a:hlinkClick r:id="rId2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rgbClr val="FFFF00"/>
                  </a:solidFill>
                </a:rPr>
                <a:t>2</a:t>
              </a:r>
              <a:r>
                <a:rPr lang="en-US" sz="2000" b="1">
                  <a:solidFill>
                    <a:srgbClr val="FFFF00"/>
                  </a:solidFill>
                </a:rPr>
                <a:t>5</a:t>
              </a:r>
              <a:endParaRPr lang="ru-RU" sz="2000" b="1">
                <a:solidFill>
                  <a:srgbClr val="FFFF00"/>
                </a:solidFill>
              </a:endParaRPr>
            </a:p>
          </p:txBody>
        </p:sp>
      </p:grpSp>
      <p:grpSp>
        <p:nvGrpSpPr>
          <p:cNvPr id="44135" name="Group 103"/>
          <p:cNvGrpSpPr>
            <a:grpSpLocks/>
          </p:cNvGrpSpPr>
          <p:nvPr/>
        </p:nvGrpSpPr>
        <p:grpSpPr bwMode="auto">
          <a:xfrm>
            <a:off x="4945063" y="4746625"/>
            <a:ext cx="647700" cy="647700"/>
            <a:chOff x="4468" y="2478"/>
            <a:chExt cx="408" cy="408"/>
          </a:xfrm>
        </p:grpSpPr>
        <p:sp>
          <p:nvSpPr>
            <p:cNvPr id="44136" name="AutoShape 104">
              <a:hlinkClick r:id="rId25" action="ppaction://hlinksldjump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137" name="Text Box 105">
              <a:hlinkClick r:id="rId2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rgbClr val="FFFF00"/>
                  </a:solidFill>
                </a:rPr>
                <a:t>2</a:t>
              </a:r>
              <a:r>
                <a:rPr lang="en-US" sz="2000" b="1">
                  <a:solidFill>
                    <a:srgbClr val="FFFF00"/>
                  </a:solidFill>
                </a:rPr>
                <a:t>2</a:t>
              </a:r>
              <a:endParaRPr lang="ru-RU" sz="2000" b="1">
                <a:solidFill>
                  <a:srgbClr val="FFFF00"/>
                </a:solidFill>
              </a:endParaRPr>
            </a:p>
          </p:txBody>
        </p:sp>
      </p:grpSp>
      <p:grpSp>
        <p:nvGrpSpPr>
          <p:cNvPr id="44138" name="Group 106"/>
          <p:cNvGrpSpPr>
            <a:grpSpLocks/>
          </p:cNvGrpSpPr>
          <p:nvPr/>
        </p:nvGrpSpPr>
        <p:grpSpPr bwMode="auto">
          <a:xfrm>
            <a:off x="3178175" y="5565775"/>
            <a:ext cx="647700" cy="647700"/>
            <a:chOff x="4468" y="2478"/>
            <a:chExt cx="408" cy="408"/>
          </a:xfrm>
        </p:grpSpPr>
        <p:sp>
          <p:nvSpPr>
            <p:cNvPr id="44139" name="AutoShape 10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140" name="Text Box 108">
              <a:hlinkClick r:id="rId2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rgbClr val="FFFF00"/>
                  </a:solidFill>
                </a:rPr>
                <a:t>2</a:t>
              </a:r>
              <a:r>
                <a:rPr lang="en-US" sz="2000" b="1">
                  <a:solidFill>
                    <a:srgbClr val="FFFF00"/>
                  </a:solidFill>
                </a:rPr>
                <a:t>6</a:t>
              </a:r>
              <a:endParaRPr lang="ru-RU" sz="2000" b="1">
                <a:solidFill>
                  <a:srgbClr val="FFFF00"/>
                </a:solidFill>
              </a:endParaRPr>
            </a:p>
          </p:txBody>
        </p:sp>
      </p:grpSp>
      <p:grpSp>
        <p:nvGrpSpPr>
          <p:cNvPr id="44141" name="Group 109"/>
          <p:cNvGrpSpPr>
            <a:grpSpLocks/>
          </p:cNvGrpSpPr>
          <p:nvPr/>
        </p:nvGrpSpPr>
        <p:grpSpPr bwMode="auto">
          <a:xfrm>
            <a:off x="4067175" y="5575300"/>
            <a:ext cx="647700" cy="647700"/>
            <a:chOff x="4468" y="2478"/>
            <a:chExt cx="408" cy="408"/>
          </a:xfrm>
        </p:grpSpPr>
        <p:sp>
          <p:nvSpPr>
            <p:cNvPr id="44142" name="AutoShape 11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143" name="Text Box 111">
              <a:hlinkClick r:id="rId29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rgbClr val="FFFF00"/>
                  </a:solidFill>
                </a:rPr>
                <a:t>2</a:t>
              </a:r>
              <a:r>
                <a:rPr lang="en-US" sz="2000" b="1">
                  <a:solidFill>
                    <a:srgbClr val="FFFF00"/>
                  </a:solidFill>
                </a:rPr>
                <a:t>7</a:t>
              </a:r>
              <a:endParaRPr lang="ru-RU" sz="2000" b="1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47126" name="AutoShape 2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0825" y="5949950"/>
            <a:ext cx="649288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7127" name="Text Box 23"/>
          <p:cNvSpPr txBox="1">
            <a:spLocks noChangeArrowheads="1"/>
          </p:cNvSpPr>
          <p:nvPr/>
        </p:nvSpPr>
        <p:spPr bwMode="auto">
          <a:xfrm>
            <a:off x="7164388" y="219075"/>
            <a:ext cx="1662112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1</a:t>
            </a:r>
            <a:r>
              <a:rPr lang="en-US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8</a:t>
            </a:r>
            <a:endParaRPr lang="ru-RU" sz="2400" b="1" i="1">
              <a:solidFill>
                <a:srgbClr val="99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7128" name="Object 24"/>
          <p:cNvGraphicFramePr>
            <a:graphicFrameLocks noChangeAspect="1"/>
          </p:cNvGraphicFramePr>
          <p:nvPr/>
        </p:nvGraphicFramePr>
        <p:xfrm>
          <a:off x="5741988" y="3603625"/>
          <a:ext cx="2755900" cy="406400"/>
        </p:xfrm>
        <a:graphic>
          <a:graphicData uri="http://schemas.openxmlformats.org/presentationml/2006/ole">
            <p:oleObj spid="_x0000_s47128" name="Equation" r:id="rId4" imgW="2755800" imgH="406080" progId="Equation.DSMT4">
              <p:embed/>
            </p:oleObj>
          </a:graphicData>
        </a:graphic>
      </p:graphicFrame>
      <p:graphicFrame>
        <p:nvGraphicFramePr>
          <p:cNvPr id="47129" name="Object 25"/>
          <p:cNvGraphicFramePr>
            <a:graphicFrameLocks noChangeAspect="1"/>
          </p:cNvGraphicFramePr>
          <p:nvPr/>
        </p:nvGraphicFramePr>
        <p:xfrm>
          <a:off x="5724525" y="4149725"/>
          <a:ext cx="2273300" cy="431800"/>
        </p:xfrm>
        <a:graphic>
          <a:graphicData uri="http://schemas.openxmlformats.org/presentationml/2006/ole">
            <p:oleObj spid="_x0000_s47129" name="Equation" r:id="rId5" imgW="2273040" imgH="431640" progId="Equation.DSMT4">
              <p:embed/>
            </p:oleObj>
          </a:graphicData>
        </a:graphic>
      </p:graphicFrame>
      <p:sp>
        <p:nvSpPr>
          <p:cNvPr id="47130" name="Line 26"/>
          <p:cNvSpPr>
            <a:spLocks noChangeShapeType="1"/>
          </p:cNvSpPr>
          <p:nvPr/>
        </p:nvSpPr>
        <p:spPr bwMode="auto">
          <a:xfrm>
            <a:off x="5724525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47131" name="Object 27"/>
          <p:cNvGraphicFramePr>
            <a:graphicFrameLocks noChangeAspect="1"/>
          </p:cNvGraphicFramePr>
          <p:nvPr/>
        </p:nvGraphicFramePr>
        <p:xfrm>
          <a:off x="5741988" y="4938713"/>
          <a:ext cx="1460500" cy="482600"/>
        </p:xfrm>
        <a:graphic>
          <a:graphicData uri="http://schemas.openxmlformats.org/presentationml/2006/ole">
            <p:oleObj spid="_x0000_s47131" name="Equation" r:id="rId6" imgW="1460160" imgH="482400" progId="Equation.DSMT4">
              <p:embed/>
            </p:oleObj>
          </a:graphicData>
        </a:graphic>
      </p:graphicFrame>
      <p:sp>
        <p:nvSpPr>
          <p:cNvPr id="47132" name="Text Box 28"/>
          <p:cNvSpPr txBox="1">
            <a:spLocks noChangeArrowheads="1"/>
          </p:cNvSpPr>
          <p:nvPr/>
        </p:nvSpPr>
        <p:spPr bwMode="auto">
          <a:xfrm>
            <a:off x="4067175" y="5661025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47133" name="Object 29"/>
          <p:cNvGraphicFramePr>
            <a:graphicFrameLocks noChangeAspect="1"/>
          </p:cNvGraphicFramePr>
          <p:nvPr/>
        </p:nvGraphicFramePr>
        <p:xfrm>
          <a:off x="5724525" y="5661025"/>
          <a:ext cx="2946400" cy="571500"/>
        </p:xfrm>
        <a:graphic>
          <a:graphicData uri="http://schemas.openxmlformats.org/presentationml/2006/ole">
            <p:oleObj spid="_x0000_s47133" name="Equation" r:id="rId7" imgW="2946240" imgH="571320" progId="Equation.DSMT4">
              <p:embed/>
            </p:oleObj>
          </a:graphicData>
        </a:graphic>
      </p:graphicFrame>
      <p:sp>
        <p:nvSpPr>
          <p:cNvPr id="47134" name="AutoShape 30"/>
          <p:cNvSpPr>
            <a:spLocks noChangeArrowheads="1"/>
          </p:cNvSpPr>
          <p:nvPr/>
        </p:nvSpPr>
        <p:spPr bwMode="auto">
          <a:xfrm>
            <a:off x="611188" y="1412875"/>
            <a:ext cx="4752975" cy="2016125"/>
          </a:xfrm>
          <a:prstGeom prst="parallelogram">
            <a:avLst>
              <a:gd name="adj" fmla="val 58937"/>
            </a:avLst>
          </a:prstGeom>
          <a:gradFill rotWithShape="1">
            <a:gsLst>
              <a:gs pos="0">
                <a:schemeClr val="bg1"/>
              </a:gs>
              <a:gs pos="100000">
                <a:srgbClr val="70B9DA">
                  <a:alpha val="44000"/>
                </a:srgbClr>
              </a:gs>
            </a:gsLst>
            <a:path path="shape">
              <a:fillToRect l="50000" t="50000" r="50000" b="50000"/>
            </a:path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7136" name="Line 32"/>
          <p:cNvSpPr>
            <a:spLocks noChangeShapeType="1"/>
          </p:cNvSpPr>
          <p:nvPr/>
        </p:nvSpPr>
        <p:spPr bwMode="auto">
          <a:xfrm flipV="1">
            <a:off x="611188" y="1409700"/>
            <a:ext cx="4760912" cy="2019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37" name="Freeform 33"/>
          <p:cNvSpPr>
            <a:spLocks/>
          </p:cNvSpPr>
          <p:nvPr/>
        </p:nvSpPr>
        <p:spPr bwMode="auto">
          <a:xfrm>
            <a:off x="1828800" y="1419225"/>
            <a:ext cx="2352675" cy="2009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82" y="1266"/>
              </a:cxn>
            </a:cxnLst>
            <a:rect l="0" t="0" r="r" b="b"/>
            <a:pathLst>
              <a:path w="1482" h="1266">
                <a:moveTo>
                  <a:pt x="0" y="0"/>
                </a:moveTo>
                <a:lnTo>
                  <a:pt x="1482" y="1266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47138" name="Object 34"/>
          <p:cNvGraphicFramePr>
            <a:graphicFrameLocks noChangeAspect="1"/>
          </p:cNvGraphicFramePr>
          <p:nvPr/>
        </p:nvGraphicFramePr>
        <p:xfrm>
          <a:off x="234950" y="3473450"/>
          <a:ext cx="330200" cy="330200"/>
        </p:xfrm>
        <a:graphic>
          <a:graphicData uri="http://schemas.openxmlformats.org/presentationml/2006/ole">
            <p:oleObj spid="_x0000_s47138" name="Equation" r:id="rId8" imgW="330120" imgH="330120" progId="Equation.DSMT4">
              <p:embed/>
            </p:oleObj>
          </a:graphicData>
        </a:graphic>
      </p:graphicFrame>
      <p:graphicFrame>
        <p:nvGraphicFramePr>
          <p:cNvPr id="47139" name="Object 35"/>
          <p:cNvGraphicFramePr>
            <a:graphicFrameLocks noChangeAspect="1"/>
          </p:cNvGraphicFramePr>
          <p:nvPr/>
        </p:nvGraphicFramePr>
        <p:xfrm>
          <a:off x="1720850" y="1006475"/>
          <a:ext cx="292100" cy="330200"/>
        </p:xfrm>
        <a:graphic>
          <a:graphicData uri="http://schemas.openxmlformats.org/presentationml/2006/ole">
            <p:oleObj spid="_x0000_s47139" name="Equation" r:id="rId9" imgW="291960" imgH="330120" progId="Equation.DSMT4">
              <p:embed/>
            </p:oleObj>
          </a:graphicData>
        </a:graphic>
      </p:graphicFrame>
      <p:graphicFrame>
        <p:nvGraphicFramePr>
          <p:cNvPr id="47140" name="Object 36"/>
          <p:cNvGraphicFramePr>
            <a:graphicFrameLocks noChangeAspect="1"/>
          </p:cNvGraphicFramePr>
          <p:nvPr/>
        </p:nvGraphicFramePr>
        <p:xfrm>
          <a:off x="5426075" y="1028700"/>
          <a:ext cx="292100" cy="342900"/>
        </p:xfrm>
        <a:graphic>
          <a:graphicData uri="http://schemas.openxmlformats.org/presentationml/2006/ole">
            <p:oleObj spid="_x0000_s47140" name="Equation" r:id="rId10" imgW="291960" imgH="342720" progId="Equation.DSMT4">
              <p:embed/>
            </p:oleObj>
          </a:graphicData>
        </a:graphic>
      </p:graphicFrame>
      <p:graphicFrame>
        <p:nvGraphicFramePr>
          <p:cNvPr id="47141" name="Object 37"/>
          <p:cNvGraphicFramePr>
            <a:graphicFrameLocks noChangeAspect="1"/>
          </p:cNvGraphicFramePr>
          <p:nvPr/>
        </p:nvGraphicFramePr>
        <p:xfrm>
          <a:off x="3883025" y="3492500"/>
          <a:ext cx="330200" cy="330200"/>
        </p:xfrm>
        <a:graphic>
          <a:graphicData uri="http://schemas.openxmlformats.org/presentationml/2006/ole">
            <p:oleObj spid="_x0000_s47141" name="Equation" r:id="rId11" imgW="330120" imgH="330120" progId="Equation.DSMT4">
              <p:embed/>
            </p:oleObj>
          </a:graphicData>
        </a:graphic>
      </p:graphicFrame>
      <p:graphicFrame>
        <p:nvGraphicFramePr>
          <p:cNvPr id="47142" name="Object 38"/>
          <p:cNvGraphicFramePr>
            <a:graphicFrameLocks noChangeAspect="1"/>
          </p:cNvGraphicFramePr>
          <p:nvPr/>
        </p:nvGraphicFramePr>
        <p:xfrm>
          <a:off x="2771775" y="2565400"/>
          <a:ext cx="317500" cy="342900"/>
        </p:xfrm>
        <a:graphic>
          <a:graphicData uri="http://schemas.openxmlformats.org/presentationml/2006/ole">
            <p:oleObj spid="_x0000_s47142" name="Equation" r:id="rId12" imgW="317160" imgH="342720" progId="Equation.DSMT4">
              <p:embed/>
            </p:oleObj>
          </a:graphicData>
        </a:graphic>
      </p:graphicFrame>
      <p:sp>
        <p:nvSpPr>
          <p:cNvPr id="47145" name="Arc 41"/>
          <p:cNvSpPr>
            <a:spLocks/>
          </p:cNvSpPr>
          <p:nvPr/>
        </p:nvSpPr>
        <p:spPr bwMode="auto">
          <a:xfrm rot="-12975737" flipH="1" flipV="1">
            <a:off x="2844800" y="1851025"/>
            <a:ext cx="696913" cy="7191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0936"/>
              <a:gd name="T1" fmla="*/ 0 h 21600"/>
              <a:gd name="T2" fmla="*/ 20936 w 20936"/>
              <a:gd name="T3" fmla="*/ 16287 h 21600"/>
              <a:gd name="T4" fmla="*/ 0 w 20936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936" h="21600" fill="none" extrusionOk="0">
                <a:moveTo>
                  <a:pt x="-1" y="0"/>
                </a:moveTo>
                <a:cubicBezTo>
                  <a:pt x="9882" y="0"/>
                  <a:pt x="18505" y="6707"/>
                  <a:pt x="20936" y="16286"/>
                </a:cubicBezTo>
              </a:path>
              <a:path w="20936" h="21600" stroke="0" extrusionOk="0">
                <a:moveTo>
                  <a:pt x="-1" y="0"/>
                </a:moveTo>
                <a:cubicBezTo>
                  <a:pt x="9882" y="0"/>
                  <a:pt x="18505" y="6707"/>
                  <a:pt x="20936" y="16286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47146" name="Object 42"/>
          <p:cNvGraphicFramePr>
            <a:graphicFrameLocks noChangeAspect="1"/>
          </p:cNvGraphicFramePr>
          <p:nvPr/>
        </p:nvGraphicFramePr>
        <p:xfrm>
          <a:off x="2843213" y="1484313"/>
          <a:ext cx="723900" cy="431800"/>
        </p:xfrm>
        <a:graphic>
          <a:graphicData uri="http://schemas.openxmlformats.org/presentationml/2006/ole">
            <p:oleObj spid="_x0000_s47146" name="Equation" r:id="rId13" imgW="723600" imgH="4316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7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132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53250" name="AutoShape 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0825" y="5949950"/>
            <a:ext cx="649288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7164388" y="219075"/>
            <a:ext cx="1662112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1</a:t>
            </a:r>
            <a:r>
              <a:rPr lang="en-US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9</a:t>
            </a:r>
            <a:endParaRPr lang="ru-RU" sz="2400" b="1" i="1">
              <a:solidFill>
                <a:srgbClr val="99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5441950" y="3556000"/>
          <a:ext cx="3670300" cy="495300"/>
        </p:xfrm>
        <a:graphic>
          <a:graphicData uri="http://schemas.openxmlformats.org/presentationml/2006/ole">
            <p:oleObj spid="_x0000_s53252" name="Equation" r:id="rId4" imgW="3670200" imgH="495000" progId="Equation.DSMT4">
              <p:embed/>
            </p:oleObj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5476875" y="4168775"/>
          <a:ext cx="2273300" cy="431800"/>
        </p:xfrm>
        <a:graphic>
          <a:graphicData uri="http://schemas.openxmlformats.org/presentationml/2006/ole">
            <p:oleObj spid="_x0000_s53253" name="Equation" r:id="rId5" imgW="2273040" imgH="431640" progId="Equation.DSMT4">
              <p:embed/>
            </p:oleObj>
          </a:graphicData>
        </a:graphic>
      </p:graphicFrame>
      <p:sp>
        <p:nvSpPr>
          <p:cNvPr id="53254" name="Line 6"/>
          <p:cNvSpPr>
            <a:spLocks noChangeShapeType="1"/>
          </p:cNvSpPr>
          <p:nvPr/>
        </p:nvSpPr>
        <p:spPr bwMode="auto">
          <a:xfrm>
            <a:off x="5505450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5507038" y="5041900"/>
          <a:ext cx="1104900" cy="342900"/>
        </p:xfrm>
        <a:graphic>
          <a:graphicData uri="http://schemas.openxmlformats.org/presentationml/2006/ole">
            <p:oleObj spid="_x0000_s53255" name="Equation" r:id="rId6" imgW="1104840" imgH="342720" progId="Equation.DSMT4">
              <p:embed/>
            </p:oleObj>
          </a:graphicData>
        </a:graphic>
      </p:graphicFrame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3800475" y="5638800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5524500" y="5651500"/>
          <a:ext cx="1676400" cy="495300"/>
        </p:xfrm>
        <a:graphic>
          <a:graphicData uri="http://schemas.openxmlformats.org/presentationml/2006/ole">
            <p:oleObj spid="_x0000_s53257" name="Equation" r:id="rId7" imgW="1676160" imgH="495000" progId="Equation.DSMT4">
              <p:embed/>
            </p:oleObj>
          </a:graphicData>
        </a:graphic>
      </p:graphicFrame>
      <p:graphicFrame>
        <p:nvGraphicFramePr>
          <p:cNvPr id="53261" name="Object 13"/>
          <p:cNvGraphicFramePr>
            <a:graphicFrameLocks noChangeAspect="1"/>
          </p:cNvGraphicFramePr>
          <p:nvPr/>
        </p:nvGraphicFramePr>
        <p:xfrm>
          <a:off x="406400" y="4229100"/>
          <a:ext cx="330200" cy="330200"/>
        </p:xfrm>
        <a:graphic>
          <a:graphicData uri="http://schemas.openxmlformats.org/presentationml/2006/ole">
            <p:oleObj spid="_x0000_s53261" name="Equation" r:id="rId8" imgW="330120" imgH="330120" progId="Equation.DSMT4">
              <p:embed/>
            </p:oleObj>
          </a:graphicData>
        </a:graphic>
      </p:graphicFrame>
      <p:graphicFrame>
        <p:nvGraphicFramePr>
          <p:cNvPr id="53262" name="Object 14"/>
          <p:cNvGraphicFramePr>
            <a:graphicFrameLocks noChangeAspect="1"/>
          </p:cNvGraphicFramePr>
          <p:nvPr/>
        </p:nvGraphicFramePr>
        <p:xfrm>
          <a:off x="2159000" y="1036638"/>
          <a:ext cx="292100" cy="330200"/>
        </p:xfrm>
        <a:graphic>
          <a:graphicData uri="http://schemas.openxmlformats.org/presentationml/2006/ole">
            <p:oleObj spid="_x0000_s53262" name="Equation" r:id="rId9" imgW="291960" imgH="330120" progId="Equation.DSMT4">
              <p:embed/>
            </p:oleObj>
          </a:graphicData>
        </a:graphic>
      </p:graphicFrame>
      <p:graphicFrame>
        <p:nvGraphicFramePr>
          <p:cNvPr id="53263" name="Object 15"/>
          <p:cNvGraphicFramePr>
            <a:graphicFrameLocks noChangeAspect="1"/>
          </p:cNvGraphicFramePr>
          <p:nvPr/>
        </p:nvGraphicFramePr>
        <p:xfrm>
          <a:off x="5821363" y="2062163"/>
          <a:ext cx="292100" cy="342900"/>
        </p:xfrm>
        <a:graphic>
          <a:graphicData uri="http://schemas.openxmlformats.org/presentationml/2006/ole">
            <p:oleObj spid="_x0000_s53263" name="Equation" r:id="rId10" imgW="291960" imgH="342720" progId="Equation.DSMT4">
              <p:embed/>
            </p:oleObj>
          </a:graphicData>
        </a:graphic>
      </p:graphicFrame>
      <p:graphicFrame>
        <p:nvGraphicFramePr>
          <p:cNvPr id="53264" name="Object 16"/>
          <p:cNvGraphicFramePr>
            <a:graphicFrameLocks noChangeAspect="1"/>
          </p:cNvGraphicFramePr>
          <p:nvPr/>
        </p:nvGraphicFramePr>
        <p:xfrm>
          <a:off x="6959600" y="974725"/>
          <a:ext cx="330200" cy="330200"/>
        </p:xfrm>
        <a:graphic>
          <a:graphicData uri="http://schemas.openxmlformats.org/presentationml/2006/ole">
            <p:oleObj spid="_x0000_s53264" name="Equation" r:id="rId11" imgW="330120" imgH="330120" progId="Equation.DSMT4">
              <p:embed/>
            </p:oleObj>
          </a:graphicData>
        </a:graphic>
      </p:graphicFrame>
      <p:sp>
        <p:nvSpPr>
          <p:cNvPr id="53268" name="Freeform 20"/>
          <p:cNvSpPr>
            <a:spLocks/>
          </p:cNvSpPr>
          <p:nvPr/>
        </p:nvSpPr>
        <p:spPr bwMode="auto">
          <a:xfrm>
            <a:off x="809625" y="1495425"/>
            <a:ext cx="6162675" cy="2838450"/>
          </a:xfrm>
          <a:custGeom>
            <a:avLst/>
            <a:gdLst/>
            <a:ahLst/>
            <a:cxnLst>
              <a:cxn ang="0">
                <a:pos x="0" y="1788"/>
              </a:cxn>
              <a:cxn ang="0">
                <a:pos x="3132" y="347"/>
              </a:cxn>
              <a:cxn ang="0">
                <a:pos x="925" y="8"/>
              </a:cxn>
              <a:cxn ang="0">
                <a:pos x="9" y="1778"/>
              </a:cxn>
              <a:cxn ang="0">
                <a:pos x="3882" y="0"/>
              </a:cxn>
            </a:cxnLst>
            <a:rect l="0" t="0" r="r" b="b"/>
            <a:pathLst>
              <a:path w="3882" h="1788">
                <a:moveTo>
                  <a:pt x="0" y="1788"/>
                </a:moveTo>
                <a:lnTo>
                  <a:pt x="3132" y="347"/>
                </a:lnTo>
                <a:lnTo>
                  <a:pt x="925" y="8"/>
                </a:lnTo>
                <a:lnTo>
                  <a:pt x="9" y="1778"/>
                </a:lnTo>
                <a:lnTo>
                  <a:pt x="3882" y="0"/>
                </a:lnTo>
              </a:path>
            </a:pathLst>
          </a:custGeom>
          <a:gradFill rotWithShape="1">
            <a:gsLst>
              <a:gs pos="0">
                <a:srgbClr val="D89DF9"/>
              </a:gs>
              <a:gs pos="50000">
                <a:schemeClr val="bg1"/>
              </a:gs>
              <a:gs pos="100000">
                <a:srgbClr val="D89DF9"/>
              </a:gs>
            </a:gsLst>
            <a:lin ang="5400000" scaled="1"/>
          </a:gra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3270" name="Arc 22"/>
          <p:cNvSpPr>
            <a:spLocks/>
          </p:cNvSpPr>
          <p:nvPr/>
        </p:nvSpPr>
        <p:spPr bwMode="auto">
          <a:xfrm rot="-36696116" flipH="1" flipV="1">
            <a:off x="5499100" y="1562100"/>
            <a:ext cx="292100" cy="7429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3271" name="Object 23"/>
          <p:cNvGraphicFramePr>
            <a:graphicFrameLocks noChangeAspect="1"/>
          </p:cNvGraphicFramePr>
          <p:nvPr/>
        </p:nvGraphicFramePr>
        <p:xfrm>
          <a:off x="5219700" y="1268413"/>
          <a:ext cx="723900" cy="431800"/>
        </p:xfrm>
        <a:graphic>
          <a:graphicData uri="http://schemas.openxmlformats.org/presentationml/2006/ole">
            <p:oleObj spid="_x0000_s53271" name="Equation" r:id="rId12" imgW="723600" imgH="431640" progId="Equation.DSMT4">
              <p:embed/>
            </p:oleObj>
          </a:graphicData>
        </a:graphic>
      </p:graphicFrame>
      <p:sp>
        <p:nvSpPr>
          <p:cNvPr id="53272" name="Arc 24"/>
          <p:cNvSpPr>
            <a:spLocks/>
          </p:cNvSpPr>
          <p:nvPr/>
        </p:nvSpPr>
        <p:spPr bwMode="auto">
          <a:xfrm rot="12110190" flipH="1">
            <a:off x="2195513" y="1484313"/>
            <a:ext cx="360362" cy="3587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3275" name="Freeform 27"/>
          <p:cNvSpPr>
            <a:spLocks/>
          </p:cNvSpPr>
          <p:nvPr/>
        </p:nvSpPr>
        <p:spPr bwMode="auto">
          <a:xfrm>
            <a:off x="2339975" y="1628775"/>
            <a:ext cx="117475" cy="285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4" y="180"/>
              </a:cxn>
            </a:cxnLst>
            <a:rect l="0" t="0" r="r" b="b"/>
            <a:pathLst>
              <a:path w="74" h="180">
                <a:moveTo>
                  <a:pt x="0" y="0"/>
                </a:moveTo>
                <a:lnTo>
                  <a:pt x="74" y="18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53276" name="Object 28"/>
          <p:cNvGraphicFramePr>
            <a:graphicFrameLocks noChangeAspect="1"/>
          </p:cNvGraphicFramePr>
          <p:nvPr/>
        </p:nvGraphicFramePr>
        <p:xfrm>
          <a:off x="2484438" y="1700213"/>
          <a:ext cx="723900" cy="431800"/>
        </p:xfrm>
        <a:graphic>
          <a:graphicData uri="http://schemas.openxmlformats.org/presentationml/2006/ole">
            <p:oleObj spid="_x0000_s53276" name="Equation" r:id="rId13" imgW="723600" imgH="431640" progId="Equation.DSMT4">
              <p:embed/>
            </p:oleObj>
          </a:graphicData>
        </a:graphic>
      </p:graphicFrame>
      <p:graphicFrame>
        <p:nvGraphicFramePr>
          <p:cNvPr id="53277" name="Object 29"/>
          <p:cNvGraphicFramePr>
            <a:graphicFrameLocks noChangeAspect="1"/>
          </p:cNvGraphicFramePr>
          <p:nvPr/>
        </p:nvGraphicFramePr>
        <p:xfrm>
          <a:off x="1331913" y="2420938"/>
          <a:ext cx="215900" cy="342900"/>
        </p:xfrm>
        <a:graphic>
          <a:graphicData uri="http://schemas.openxmlformats.org/presentationml/2006/ole">
            <p:oleObj spid="_x0000_s53277" name="Equation" r:id="rId14" imgW="215640" imgH="3427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32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256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24617" name="AutoShape 41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0825" y="5949950"/>
            <a:ext cx="649288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618" name="Text Box 42"/>
          <p:cNvSpPr txBox="1">
            <a:spLocks noChangeArrowheads="1"/>
          </p:cNvSpPr>
          <p:nvPr/>
        </p:nvSpPr>
        <p:spPr bwMode="auto">
          <a:xfrm>
            <a:off x="7164388" y="219075"/>
            <a:ext cx="1662112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</a:t>
            </a:r>
            <a:r>
              <a:rPr lang="en-US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20</a:t>
            </a:r>
            <a:endParaRPr lang="ru-RU" sz="2400" b="1" i="1">
              <a:solidFill>
                <a:srgbClr val="99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24622" name="Object 46"/>
          <p:cNvGraphicFramePr>
            <a:graphicFrameLocks noChangeAspect="1"/>
          </p:cNvGraphicFramePr>
          <p:nvPr/>
        </p:nvGraphicFramePr>
        <p:xfrm>
          <a:off x="6218238" y="3335338"/>
          <a:ext cx="2565400" cy="406400"/>
        </p:xfrm>
        <a:graphic>
          <a:graphicData uri="http://schemas.openxmlformats.org/presentationml/2006/ole">
            <p:oleObj spid="_x0000_s24622" name="Equation" r:id="rId4" imgW="2565360" imgH="406080" progId="Equation.DSMT4">
              <p:embed/>
            </p:oleObj>
          </a:graphicData>
        </a:graphic>
      </p:graphicFrame>
      <p:graphicFrame>
        <p:nvGraphicFramePr>
          <p:cNvPr id="24623" name="Object 47"/>
          <p:cNvGraphicFramePr>
            <a:graphicFrameLocks noChangeAspect="1"/>
          </p:cNvGraphicFramePr>
          <p:nvPr/>
        </p:nvGraphicFramePr>
        <p:xfrm>
          <a:off x="6254750" y="3800475"/>
          <a:ext cx="1625600" cy="508000"/>
        </p:xfrm>
        <a:graphic>
          <a:graphicData uri="http://schemas.openxmlformats.org/presentationml/2006/ole">
            <p:oleObj spid="_x0000_s24623" name="Equation" r:id="rId5" imgW="1625400" imgH="507960" progId="Equation.DSMT4">
              <p:embed/>
            </p:oleObj>
          </a:graphicData>
        </a:graphic>
      </p:graphicFrame>
      <p:sp>
        <p:nvSpPr>
          <p:cNvPr id="24624" name="Line 48"/>
          <p:cNvSpPr>
            <a:spLocks noChangeShapeType="1"/>
          </p:cNvSpPr>
          <p:nvPr/>
        </p:nvSpPr>
        <p:spPr bwMode="auto">
          <a:xfrm>
            <a:off x="5940425" y="4941888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24625" name="Object 49"/>
          <p:cNvGraphicFramePr>
            <a:graphicFrameLocks noChangeAspect="1"/>
          </p:cNvGraphicFramePr>
          <p:nvPr/>
        </p:nvGraphicFramePr>
        <p:xfrm>
          <a:off x="6242050" y="5103813"/>
          <a:ext cx="1206500" cy="342900"/>
        </p:xfrm>
        <a:graphic>
          <a:graphicData uri="http://schemas.openxmlformats.org/presentationml/2006/ole">
            <p:oleObj spid="_x0000_s24625" name="Equation" r:id="rId6" imgW="1206360" imgH="342720" progId="Equation.DSMT4">
              <p:embed/>
            </p:oleObj>
          </a:graphicData>
        </a:graphic>
      </p:graphicFrame>
      <p:sp>
        <p:nvSpPr>
          <p:cNvPr id="24626" name="Text Box 50"/>
          <p:cNvSpPr txBox="1">
            <a:spLocks noChangeArrowheads="1"/>
          </p:cNvSpPr>
          <p:nvPr/>
        </p:nvSpPr>
        <p:spPr bwMode="auto">
          <a:xfrm>
            <a:off x="4427538" y="5661025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24627" name="Object 51"/>
          <p:cNvGraphicFramePr>
            <a:graphicFrameLocks noChangeAspect="1"/>
          </p:cNvGraphicFramePr>
          <p:nvPr/>
        </p:nvGraphicFramePr>
        <p:xfrm>
          <a:off x="6257925" y="5661025"/>
          <a:ext cx="1587500" cy="508000"/>
        </p:xfrm>
        <a:graphic>
          <a:graphicData uri="http://schemas.openxmlformats.org/presentationml/2006/ole">
            <p:oleObj spid="_x0000_s24627" name="Equation" r:id="rId7" imgW="1587240" imgH="507960" progId="Equation.DSMT4">
              <p:embed/>
            </p:oleObj>
          </a:graphicData>
        </a:graphic>
      </p:graphicFrame>
      <p:graphicFrame>
        <p:nvGraphicFramePr>
          <p:cNvPr id="24628" name="Object 52"/>
          <p:cNvGraphicFramePr>
            <a:graphicFrameLocks noChangeAspect="1"/>
          </p:cNvGraphicFramePr>
          <p:nvPr/>
        </p:nvGraphicFramePr>
        <p:xfrm>
          <a:off x="6242050" y="4467225"/>
          <a:ext cx="2489200" cy="381000"/>
        </p:xfrm>
        <a:graphic>
          <a:graphicData uri="http://schemas.openxmlformats.org/presentationml/2006/ole">
            <p:oleObj spid="_x0000_s24628" name="Equation" r:id="rId8" imgW="2489040" imgH="380880" progId="Equation.DSMT4">
              <p:embed/>
            </p:oleObj>
          </a:graphicData>
        </a:graphic>
      </p:graphicFrame>
      <p:sp>
        <p:nvSpPr>
          <p:cNvPr id="24629" name="Freeform 53"/>
          <p:cNvSpPr>
            <a:spLocks/>
          </p:cNvSpPr>
          <p:nvPr/>
        </p:nvSpPr>
        <p:spPr bwMode="auto">
          <a:xfrm>
            <a:off x="876300" y="990600"/>
            <a:ext cx="3609975" cy="3781425"/>
          </a:xfrm>
          <a:custGeom>
            <a:avLst/>
            <a:gdLst/>
            <a:ahLst/>
            <a:cxnLst>
              <a:cxn ang="0">
                <a:pos x="0" y="1188"/>
              </a:cxn>
              <a:cxn ang="0">
                <a:pos x="2274" y="2382"/>
              </a:cxn>
              <a:cxn ang="0">
                <a:pos x="2106" y="0"/>
              </a:cxn>
              <a:cxn ang="0">
                <a:pos x="0" y="1188"/>
              </a:cxn>
            </a:cxnLst>
            <a:rect l="0" t="0" r="r" b="b"/>
            <a:pathLst>
              <a:path w="2274" h="2382">
                <a:moveTo>
                  <a:pt x="0" y="1188"/>
                </a:moveTo>
                <a:lnTo>
                  <a:pt x="2274" y="2382"/>
                </a:lnTo>
                <a:lnTo>
                  <a:pt x="2106" y="0"/>
                </a:lnTo>
                <a:lnTo>
                  <a:pt x="0" y="1188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7DE5F3">
                  <a:alpha val="44000"/>
                </a:srgbClr>
              </a:gs>
              <a:gs pos="100000">
                <a:schemeClr val="bg1"/>
              </a:gs>
            </a:gsLst>
            <a:lin ang="2700000" scaled="1"/>
          </a:gra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24630" name="Object 54"/>
          <p:cNvGraphicFramePr>
            <a:graphicFrameLocks noChangeAspect="1"/>
          </p:cNvGraphicFramePr>
          <p:nvPr/>
        </p:nvGraphicFramePr>
        <p:xfrm>
          <a:off x="4284663" y="549275"/>
          <a:ext cx="330200" cy="330200"/>
        </p:xfrm>
        <a:graphic>
          <a:graphicData uri="http://schemas.openxmlformats.org/presentationml/2006/ole">
            <p:oleObj spid="_x0000_s24630" name="Equation" r:id="rId9" imgW="330120" imgH="330120" progId="Equation.DSMT4">
              <p:embed/>
            </p:oleObj>
          </a:graphicData>
        </a:graphic>
      </p:graphicFrame>
      <p:graphicFrame>
        <p:nvGraphicFramePr>
          <p:cNvPr id="24631" name="Object 55"/>
          <p:cNvGraphicFramePr>
            <a:graphicFrameLocks noChangeAspect="1"/>
          </p:cNvGraphicFramePr>
          <p:nvPr/>
        </p:nvGraphicFramePr>
        <p:xfrm>
          <a:off x="539750" y="2636838"/>
          <a:ext cx="292100" cy="330200"/>
        </p:xfrm>
        <a:graphic>
          <a:graphicData uri="http://schemas.openxmlformats.org/presentationml/2006/ole">
            <p:oleObj spid="_x0000_s24631" name="Equation" r:id="rId10" imgW="291960" imgH="330120" progId="Equation.DSMT4">
              <p:embed/>
            </p:oleObj>
          </a:graphicData>
        </a:graphic>
      </p:graphicFrame>
      <p:graphicFrame>
        <p:nvGraphicFramePr>
          <p:cNvPr id="24632" name="Object 56"/>
          <p:cNvGraphicFramePr>
            <a:graphicFrameLocks noChangeAspect="1"/>
          </p:cNvGraphicFramePr>
          <p:nvPr/>
        </p:nvGraphicFramePr>
        <p:xfrm>
          <a:off x="4500563" y="4652963"/>
          <a:ext cx="292100" cy="342900"/>
        </p:xfrm>
        <a:graphic>
          <a:graphicData uri="http://schemas.openxmlformats.org/presentationml/2006/ole">
            <p:oleObj spid="_x0000_s24632" name="Equation" r:id="rId11" imgW="291960" imgH="342720" progId="Equation.DSMT4">
              <p:embed/>
            </p:oleObj>
          </a:graphicData>
        </a:graphic>
      </p:graphicFrame>
      <p:graphicFrame>
        <p:nvGraphicFramePr>
          <p:cNvPr id="24633" name="Object 57"/>
          <p:cNvGraphicFramePr>
            <a:graphicFrameLocks noChangeAspect="1"/>
          </p:cNvGraphicFramePr>
          <p:nvPr/>
        </p:nvGraphicFramePr>
        <p:xfrm>
          <a:off x="3875088" y="2427288"/>
          <a:ext cx="406400" cy="330200"/>
        </p:xfrm>
        <a:graphic>
          <a:graphicData uri="http://schemas.openxmlformats.org/presentationml/2006/ole">
            <p:oleObj spid="_x0000_s24633" name="Equation" r:id="rId12" imgW="406080" imgH="330120" progId="Equation.DSMT4">
              <p:embed/>
            </p:oleObj>
          </a:graphicData>
        </a:graphic>
      </p:graphicFrame>
      <p:sp>
        <p:nvSpPr>
          <p:cNvPr id="24634" name="Freeform 58"/>
          <p:cNvSpPr>
            <a:spLocks/>
          </p:cNvSpPr>
          <p:nvPr/>
        </p:nvSpPr>
        <p:spPr bwMode="auto">
          <a:xfrm>
            <a:off x="857250" y="2800350"/>
            <a:ext cx="3476625" cy="66675"/>
          </a:xfrm>
          <a:custGeom>
            <a:avLst/>
            <a:gdLst/>
            <a:ahLst/>
            <a:cxnLst>
              <a:cxn ang="0">
                <a:pos x="0" y="42"/>
              </a:cxn>
              <a:cxn ang="0">
                <a:pos x="2190" y="0"/>
              </a:cxn>
            </a:cxnLst>
            <a:rect l="0" t="0" r="r" b="b"/>
            <a:pathLst>
              <a:path w="2190" h="42">
                <a:moveTo>
                  <a:pt x="0" y="42"/>
                </a:moveTo>
                <a:lnTo>
                  <a:pt x="219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24635" name="Object 59"/>
          <p:cNvGraphicFramePr>
            <a:graphicFrameLocks noChangeAspect="1"/>
          </p:cNvGraphicFramePr>
          <p:nvPr/>
        </p:nvGraphicFramePr>
        <p:xfrm>
          <a:off x="1692275" y="1773238"/>
          <a:ext cx="203200" cy="342900"/>
        </p:xfrm>
        <a:graphic>
          <a:graphicData uri="http://schemas.openxmlformats.org/presentationml/2006/ole">
            <p:oleObj spid="_x0000_s24635" name="Equation" r:id="rId13" imgW="203040" imgH="342720" progId="Equation.DSMT4">
              <p:embed/>
            </p:oleObj>
          </a:graphicData>
        </a:graphic>
      </p:graphicFrame>
      <p:graphicFrame>
        <p:nvGraphicFramePr>
          <p:cNvPr id="24636" name="Object 60"/>
          <p:cNvGraphicFramePr>
            <a:graphicFrameLocks noChangeAspect="1"/>
          </p:cNvGraphicFramePr>
          <p:nvPr/>
        </p:nvGraphicFramePr>
        <p:xfrm>
          <a:off x="4716463" y="2492375"/>
          <a:ext cx="228600" cy="330200"/>
        </p:xfrm>
        <a:graphic>
          <a:graphicData uri="http://schemas.openxmlformats.org/presentationml/2006/ole">
            <p:oleObj spid="_x0000_s24636" name="Equation" r:id="rId14" imgW="228600" imgH="330120" progId="Equation.DSMT4">
              <p:embed/>
            </p:oleObj>
          </a:graphicData>
        </a:graphic>
      </p:graphicFrame>
      <p:graphicFrame>
        <p:nvGraphicFramePr>
          <p:cNvPr id="24637" name="Object 61"/>
          <p:cNvGraphicFramePr>
            <a:graphicFrameLocks noChangeAspect="1"/>
          </p:cNvGraphicFramePr>
          <p:nvPr/>
        </p:nvGraphicFramePr>
        <p:xfrm>
          <a:off x="2195513" y="4005263"/>
          <a:ext cx="685800" cy="508000"/>
        </p:xfrm>
        <a:graphic>
          <a:graphicData uri="http://schemas.openxmlformats.org/presentationml/2006/ole">
            <p:oleObj spid="_x0000_s24637" name="Equation" r:id="rId15" imgW="685800" imgH="507960" progId="Equation.DSMT4">
              <p:embed/>
            </p:oleObj>
          </a:graphicData>
        </a:graphic>
      </p:graphicFrame>
      <p:sp>
        <p:nvSpPr>
          <p:cNvPr id="24640" name="AutoShape 64"/>
          <p:cNvSpPr>
            <a:spLocks/>
          </p:cNvSpPr>
          <p:nvPr/>
        </p:nvSpPr>
        <p:spPr bwMode="auto">
          <a:xfrm rot="-193166">
            <a:off x="4329113" y="998538"/>
            <a:ext cx="288925" cy="3767137"/>
          </a:xfrm>
          <a:prstGeom prst="rightBracket">
            <a:avLst>
              <a:gd name="adj" fmla="val 10865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641" name="Line 65"/>
          <p:cNvSpPr>
            <a:spLocks noChangeShapeType="1"/>
          </p:cNvSpPr>
          <p:nvPr/>
        </p:nvSpPr>
        <p:spPr bwMode="auto">
          <a:xfrm>
            <a:off x="4164013" y="2060575"/>
            <a:ext cx="21590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648" name="Line 72"/>
          <p:cNvSpPr>
            <a:spLocks noChangeShapeType="1"/>
          </p:cNvSpPr>
          <p:nvPr/>
        </p:nvSpPr>
        <p:spPr bwMode="auto">
          <a:xfrm>
            <a:off x="4294188" y="3667125"/>
            <a:ext cx="21590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6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4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626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40997" name="AutoShape 3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0825" y="5949950"/>
            <a:ext cx="649288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998" name="Text Box 38"/>
          <p:cNvSpPr txBox="1">
            <a:spLocks noChangeArrowheads="1"/>
          </p:cNvSpPr>
          <p:nvPr/>
        </p:nvSpPr>
        <p:spPr bwMode="auto">
          <a:xfrm>
            <a:off x="7164388" y="219075"/>
            <a:ext cx="1795462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</a:t>
            </a:r>
            <a:r>
              <a:rPr lang="en-US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21*</a:t>
            </a:r>
            <a:endParaRPr lang="ru-RU" sz="2400" b="1" i="1">
              <a:solidFill>
                <a:srgbClr val="99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1001" name="Object 41"/>
          <p:cNvGraphicFramePr>
            <a:graphicFrameLocks noChangeAspect="1"/>
          </p:cNvGraphicFramePr>
          <p:nvPr/>
        </p:nvGraphicFramePr>
        <p:xfrm>
          <a:off x="5613400" y="3573463"/>
          <a:ext cx="2540000" cy="406400"/>
        </p:xfrm>
        <a:graphic>
          <a:graphicData uri="http://schemas.openxmlformats.org/presentationml/2006/ole">
            <p:oleObj spid="_x0000_s41001" name="Equation" r:id="rId4" imgW="2539800" imgH="406080" progId="Equation.DSMT4">
              <p:embed/>
            </p:oleObj>
          </a:graphicData>
        </a:graphic>
      </p:graphicFrame>
      <p:graphicFrame>
        <p:nvGraphicFramePr>
          <p:cNvPr id="41002" name="Object 42"/>
          <p:cNvGraphicFramePr>
            <a:graphicFrameLocks noChangeAspect="1"/>
          </p:cNvGraphicFramePr>
          <p:nvPr/>
        </p:nvGraphicFramePr>
        <p:xfrm>
          <a:off x="5626100" y="4089400"/>
          <a:ext cx="2819400" cy="406400"/>
        </p:xfrm>
        <a:graphic>
          <a:graphicData uri="http://schemas.openxmlformats.org/presentationml/2006/ole">
            <p:oleObj spid="_x0000_s41002" name="Equation" r:id="rId5" imgW="2819160" imgH="406080" progId="Equation.DSMT4">
              <p:embed/>
            </p:oleObj>
          </a:graphicData>
        </a:graphic>
      </p:graphicFrame>
      <p:sp>
        <p:nvSpPr>
          <p:cNvPr id="41003" name="Line 43"/>
          <p:cNvSpPr>
            <a:spLocks noChangeShapeType="1"/>
          </p:cNvSpPr>
          <p:nvPr/>
        </p:nvSpPr>
        <p:spPr bwMode="auto">
          <a:xfrm>
            <a:off x="5724525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41004" name="Object 44"/>
          <p:cNvGraphicFramePr>
            <a:graphicFrameLocks noChangeAspect="1"/>
          </p:cNvGraphicFramePr>
          <p:nvPr/>
        </p:nvGraphicFramePr>
        <p:xfrm>
          <a:off x="5654675" y="4967288"/>
          <a:ext cx="1397000" cy="482600"/>
        </p:xfrm>
        <a:graphic>
          <a:graphicData uri="http://schemas.openxmlformats.org/presentationml/2006/ole">
            <p:oleObj spid="_x0000_s41004" name="Equation" r:id="rId6" imgW="1396800" imgH="482400" progId="Equation.DSMT4">
              <p:embed/>
            </p:oleObj>
          </a:graphicData>
        </a:graphic>
      </p:graphicFrame>
      <p:sp>
        <p:nvSpPr>
          <p:cNvPr id="41005" name="Text Box 45"/>
          <p:cNvSpPr txBox="1">
            <a:spLocks noChangeArrowheads="1"/>
          </p:cNvSpPr>
          <p:nvPr/>
        </p:nvSpPr>
        <p:spPr bwMode="auto">
          <a:xfrm>
            <a:off x="4067175" y="5661025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41006" name="Object 46"/>
          <p:cNvGraphicFramePr>
            <a:graphicFrameLocks noChangeAspect="1"/>
          </p:cNvGraphicFramePr>
          <p:nvPr/>
        </p:nvGraphicFramePr>
        <p:xfrm>
          <a:off x="5829300" y="5770563"/>
          <a:ext cx="1257300" cy="406400"/>
        </p:xfrm>
        <a:graphic>
          <a:graphicData uri="http://schemas.openxmlformats.org/presentationml/2006/ole">
            <p:oleObj spid="_x0000_s41006" name="Equation" r:id="rId7" imgW="1257120" imgH="406080" progId="Equation.DSMT4">
              <p:embed/>
            </p:oleObj>
          </a:graphicData>
        </a:graphic>
      </p:graphicFrame>
      <p:sp>
        <p:nvSpPr>
          <p:cNvPr id="41008" name="AutoShape 48"/>
          <p:cNvSpPr>
            <a:spLocks noChangeArrowheads="1"/>
          </p:cNvSpPr>
          <p:nvPr/>
        </p:nvSpPr>
        <p:spPr bwMode="auto">
          <a:xfrm rot="5400000">
            <a:off x="2196307" y="1197769"/>
            <a:ext cx="3313112" cy="3168650"/>
          </a:xfrm>
          <a:prstGeom prst="rtTriangle">
            <a:avLst/>
          </a:prstGeom>
          <a:gradFill rotWithShape="1">
            <a:gsLst>
              <a:gs pos="0">
                <a:srgbClr val="8FF999">
                  <a:alpha val="44000"/>
                </a:srgbClr>
              </a:gs>
              <a:gs pos="50000">
                <a:schemeClr val="bg1"/>
              </a:gs>
              <a:gs pos="100000">
                <a:srgbClr val="8FF999">
                  <a:alpha val="44000"/>
                </a:srgbClr>
              </a:gs>
            </a:gsLst>
            <a:lin ang="540000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009" name="Freeform 49"/>
          <p:cNvSpPr>
            <a:spLocks/>
          </p:cNvSpPr>
          <p:nvPr/>
        </p:nvSpPr>
        <p:spPr bwMode="auto">
          <a:xfrm>
            <a:off x="2268538" y="1125538"/>
            <a:ext cx="1770062" cy="14652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115" y="923"/>
              </a:cxn>
            </a:cxnLst>
            <a:rect l="0" t="0" r="r" b="b"/>
            <a:pathLst>
              <a:path w="1115" h="923">
                <a:moveTo>
                  <a:pt x="0" y="0"/>
                </a:moveTo>
                <a:lnTo>
                  <a:pt x="1115" y="923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41010" name="Object 50"/>
          <p:cNvGraphicFramePr>
            <a:graphicFrameLocks noChangeAspect="1"/>
          </p:cNvGraphicFramePr>
          <p:nvPr/>
        </p:nvGraphicFramePr>
        <p:xfrm>
          <a:off x="4406900" y="3263900"/>
          <a:ext cx="330200" cy="330200"/>
        </p:xfrm>
        <a:graphic>
          <a:graphicData uri="http://schemas.openxmlformats.org/presentationml/2006/ole">
            <p:oleObj spid="_x0000_s41010" name="Equation" r:id="rId8" imgW="330120" imgH="330120" progId="Equation.DSMT4">
              <p:embed/>
            </p:oleObj>
          </a:graphicData>
        </a:graphic>
      </p:graphicFrame>
      <p:graphicFrame>
        <p:nvGraphicFramePr>
          <p:cNvPr id="41011" name="Object 51"/>
          <p:cNvGraphicFramePr>
            <a:graphicFrameLocks noChangeAspect="1"/>
          </p:cNvGraphicFramePr>
          <p:nvPr/>
        </p:nvGraphicFramePr>
        <p:xfrm>
          <a:off x="5435600" y="692150"/>
          <a:ext cx="330200" cy="330200"/>
        </p:xfrm>
        <a:graphic>
          <a:graphicData uri="http://schemas.openxmlformats.org/presentationml/2006/ole">
            <p:oleObj spid="_x0000_s41011" name="Equation" r:id="rId9" imgW="330120" imgH="330120" progId="Equation.DSMT4">
              <p:embed/>
            </p:oleObj>
          </a:graphicData>
        </a:graphic>
      </p:graphicFrame>
      <p:graphicFrame>
        <p:nvGraphicFramePr>
          <p:cNvPr id="41012" name="Object 52"/>
          <p:cNvGraphicFramePr>
            <a:graphicFrameLocks noChangeAspect="1"/>
          </p:cNvGraphicFramePr>
          <p:nvPr/>
        </p:nvGraphicFramePr>
        <p:xfrm>
          <a:off x="1958975" y="744538"/>
          <a:ext cx="292100" cy="330200"/>
        </p:xfrm>
        <a:graphic>
          <a:graphicData uri="http://schemas.openxmlformats.org/presentationml/2006/ole">
            <p:oleObj spid="_x0000_s41012" name="Equation" r:id="rId10" imgW="291960" imgH="330120" progId="Equation.DSMT4">
              <p:embed/>
            </p:oleObj>
          </a:graphicData>
        </a:graphic>
      </p:graphicFrame>
      <p:graphicFrame>
        <p:nvGraphicFramePr>
          <p:cNvPr id="41013" name="Object 53"/>
          <p:cNvGraphicFramePr>
            <a:graphicFrameLocks noChangeAspect="1"/>
          </p:cNvGraphicFramePr>
          <p:nvPr/>
        </p:nvGraphicFramePr>
        <p:xfrm>
          <a:off x="1908175" y="4437063"/>
          <a:ext cx="292100" cy="342900"/>
        </p:xfrm>
        <a:graphic>
          <a:graphicData uri="http://schemas.openxmlformats.org/presentationml/2006/ole">
            <p:oleObj spid="_x0000_s41013" name="Equation" r:id="rId11" imgW="291960" imgH="342720" progId="Equation.DSMT4">
              <p:embed/>
            </p:oleObj>
          </a:graphicData>
        </a:graphic>
      </p:graphicFrame>
      <p:graphicFrame>
        <p:nvGraphicFramePr>
          <p:cNvPr id="41014" name="Object 54"/>
          <p:cNvGraphicFramePr>
            <a:graphicFrameLocks noChangeAspect="1"/>
          </p:cNvGraphicFramePr>
          <p:nvPr/>
        </p:nvGraphicFramePr>
        <p:xfrm>
          <a:off x="3995738" y="2708275"/>
          <a:ext cx="292100" cy="330200"/>
        </p:xfrm>
        <a:graphic>
          <a:graphicData uri="http://schemas.openxmlformats.org/presentationml/2006/ole">
            <p:oleObj spid="_x0000_s41014" name="Equation" r:id="rId12" imgW="291960" imgH="330120" progId="Equation.DSMT4">
              <p:embed/>
            </p:oleObj>
          </a:graphicData>
        </a:graphic>
      </p:graphicFrame>
      <p:graphicFrame>
        <p:nvGraphicFramePr>
          <p:cNvPr id="41015" name="Object 55"/>
          <p:cNvGraphicFramePr>
            <a:graphicFrameLocks noChangeAspect="1"/>
          </p:cNvGraphicFramePr>
          <p:nvPr/>
        </p:nvGraphicFramePr>
        <p:xfrm>
          <a:off x="3708400" y="692150"/>
          <a:ext cx="215900" cy="342900"/>
        </p:xfrm>
        <a:graphic>
          <a:graphicData uri="http://schemas.openxmlformats.org/presentationml/2006/ole">
            <p:oleObj spid="_x0000_s41015" name="Equation" r:id="rId13" imgW="215640" imgH="342720" progId="Equation.DSMT4">
              <p:embed/>
            </p:oleObj>
          </a:graphicData>
        </a:graphic>
      </p:graphicFrame>
      <p:graphicFrame>
        <p:nvGraphicFramePr>
          <p:cNvPr id="41016" name="Object 56"/>
          <p:cNvGraphicFramePr>
            <a:graphicFrameLocks noChangeAspect="1"/>
          </p:cNvGraphicFramePr>
          <p:nvPr/>
        </p:nvGraphicFramePr>
        <p:xfrm>
          <a:off x="1908175" y="2420938"/>
          <a:ext cx="215900" cy="342900"/>
        </p:xfrm>
        <a:graphic>
          <a:graphicData uri="http://schemas.openxmlformats.org/presentationml/2006/ole">
            <p:oleObj spid="_x0000_s41016" name="Equation" r:id="rId14" imgW="215640" imgH="342720" progId="Equation.DSMT4">
              <p:embed/>
            </p:oleObj>
          </a:graphicData>
        </a:graphic>
      </p:graphicFrame>
      <p:graphicFrame>
        <p:nvGraphicFramePr>
          <p:cNvPr id="41017" name="Object 57"/>
          <p:cNvGraphicFramePr>
            <a:graphicFrameLocks noChangeAspect="1"/>
          </p:cNvGraphicFramePr>
          <p:nvPr/>
        </p:nvGraphicFramePr>
        <p:xfrm>
          <a:off x="3492500" y="1628775"/>
          <a:ext cx="203200" cy="342900"/>
        </p:xfrm>
        <a:graphic>
          <a:graphicData uri="http://schemas.openxmlformats.org/presentationml/2006/ole">
            <p:oleObj spid="_x0000_s41017" name="Equation" r:id="rId15" imgW="203040" imgH="342720" progId="Equation.DSMT4">
              <p:embed/>
            </p:oleObj>
          </a:graphicData>
        </a:graphic>
      </p:graphicFrame>
      <p:sp>
        <p:nvSpPr>
          <p:cNvPr id="41018" name="Rectangle 58"/>
          <p:cNvSpPr>
            <a:spLocks noChangeArrowheads="1"/>
          </p:cNvSpPr>
          <p:nvPr/>
        </p:nvSpPr>
        <p:spPr bwMode="auto">
          <a:xfrm rot="-46076298">
            <a:off x="3921125" y="2327275"/>
            <a:ext cx="215900" cy="215900"/>
          </a:xfrm>
          <a:prstGeom prst="rect">
            <a:avLst/>
          </a:prstGeom>
          <a:gradFill rotWithShape="1">
            <a:gsLst>
              <a:gs pos="0">
                <a:schemeClr val="accent1">
                  <a:alpha val="44000"/>
                </a:schemeClr>
              </a:gs>
              <a:gs pos="100000">
                <a:schemeClr val="bg1"/>
              </a:gs>
            </a:gsLst>
            <a:lin ang="270000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0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1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005"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25637" name="AutoShape 3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0825" y="5949950"/>
            <a:ext cx="649288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7164388" y="219075"/>
            <a:ext cx="1795462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</a:t>
            </a:r>
            <a:r>
              <a:rPr lang="en-US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22*</a:t>
            </a:r>
            <a:endParaRPr lang="ru-RU" sz="2400" b="1" i="1">
              <a:solidFill>
                <a:srgbClr val="99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25639" name="Object 39"/>
          <p:cNvGraphicFramePr>
            <a:graphicFrameLocks noChangeAspect="1"/>
          </p:cNvGraphicFramePr>
          <p:nvPr/>
        </p:nvGraphicFramePr>
        <p:xfrm>
          <a:off x="5915025" y="3582988"/>
          <a:ext cx="2565400" cy="406400"/>
        </p:xfrm>
        <a:graphic>
          <a:graphicData uri="http://schemas.openxmlformats.org/presentationml/2006/ole">
            <p:oleObj spid="_x0000_s25639" name="Equation" r:id="rId4" imgW="2565360" imgH="406080" progId="Equation.DSMT4">
              <p:embed/>
            </p:oleObj>
          </a:graphicData>
        </a:graphic>
      </p:graphicFrame>
      <p:graphicFrame>
        <p:nvGraphicFramePr>
          <p:cNvPr id="25640" name="Object 40"/>
          <p:cNvGraphicFramePr>
            <a:graphicFrameLocks noChangeAspect="1"/>
          </p:cNvGraphicFramePr>
          <p:nvPr/>
        </p:nvGraphicFramePr>
        <p:xfrm>
          <a:off x="5945188" y="4070350"/>
          <a:ext cx="2654300" cy="406400"/>
        </p:xfrm>
        <a:graphic>
          <a:graphicData uri="http://schemas.openxmlformats.org/presentationml/2006/ole">
            <p:oleObj spid="_x0000_s25640" name="Equation" r:id="rId5" imgW="2654280" imgH="406080" progId="Equation.DSMT4">
              <p:embed/>
            </p:oleObj>
          </a:graphicData>
        </a:graphic>
      </p:graphicFrame>
      <p:sp>
        <p:nvSpPr>
          <p:cNvPr id="25641" name="Line 41"/>
          <p:cNvSpPr>
            <a:spLocks noChangeShapeType="1"/>
          </p:cNvSpPr>
          <p:nvPr/>
        </p:nvSpPr>
        <p:spPr bwMode="auto">
          <a:xfrm>
            <a:off x="5895975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25642" name="Object 42"/>
          <p:cNvGraphicFramePr>
            <a:graphicFrameLocks noChangeAspect="1"/>
          </p:cNvGraphicFramePr>
          <p:nvPr/>
        </p:nvGraphicFramePr>
        <p:xfrm>
          <a:off x="5954713" y="4937125"/>
          <a:ext cx="1130300" cy="342900"/>
        </p:xfrm>
        <a:graphic>
          <a:graphicData uri="http://schemas.openxmlformats.org/presentationml/2006/ole">
            <p:oleObj spid="_x0000_s25642" name="Equation" r:id="rId6" imgW="1130040" imgH="342720" progId="Equation.DSMT4">
              <p:embed/>
            </p:oleObj>
          </a:graphicData>
        </a:graphic>
      </p:graphicFrame>
      <p:sp>
        <p:nvSpPr>
          <p:cNvPr id="25643" name="Text Box 43"/>
          <p:cNvSpPr txBox="1">
            <a:spLocks noChangeArrowheads="1"/>
          </p:cNvSpPr>
          <p:nvPr/>
        </p:nvSpPr>
        <p:spPr bwMode="auto">
          <a:xfrm>
            <a:off x="4067175" y="5661025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25644" name="Object 44"/>
          <p:cNvGraphicFramePr>
            <a:graphicFrameLocks noChangeAspect="1"/>
          </p:cNvGraphicFramePr>
          <p:nvPr/>
        </p:nvGraphicFramePr>
        <p:xfrm>
          <a:off x="5948363" y="5746750"/>
          <a:ext cx="1181100" cy="342900"/>
        </p:xfrm>
        <a:graphic>
          <a:graphicData uri="http://schemas.openxmlformats.org/presentationml/2006/ole">
            <p:oleObj spid="_x0000_s25644" name="Equation" r:id="rId7" imgW="1180800" imgH="342720" progId="Equation.DSMT4">
              <p:embed/>
            </p:oleObj>
          </a:graphicData>
        </a:graphic>
      </p:graphicFrame>
      <p:sp>
        <p:nvSpPr>
          <p:cNvPr id="25645" name="Freeform 45"/>
          <p:cNvSpPr>
            <a:spLocks/>
          </p:cNvSpPr>
          <p:nvPr/>
        </p:nvSpPr>
        <p:spPr bwMode="auto">
          <a:xfrm>
            <a:off x="755650" y="908050"/>
            <a:ext cx="4713288" cy="2419350"/>
          </a:xfrm>
          <a:custGeom>
            <a:avLst/>
            <a:gdLst/>
            <a:ahLst/>
            <a:cxnLst>
              <a:cxn ang="0">
                <a:pos x="0" y="1524"/>
              </a:cxn>
              <a:cxn ang="0">
                <a:pos x="2969" y="1519"/>
              </a:cxn>
              <a:cxn ang="0">
                <a:pos x="2208" y="0"/>
              </a:cxn>
              <a:cxn ang="0">
                <a:pos x="0" y="1524"/>
              </a:cxn>
            </a:cxnLst>
            <a:rect l="0" t="0" r="r" b="b"/>
            <a:pathLst>
              <a:path w="2969" h="1524">
                <a:moveTo>
                  <a:pt x="0" y="1524"/>
                </a:moveTo>
                <a:lnTo>
                  <a:pt x="2969" y="1519"/>
                </a:lnTo>
                <a:lnTo>
                  <a:pt x="2208" y="0"/>
                </a:lnTo>
                <a:lnTo>
                  <a:pt x="0" y="1524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>
                  <a:alpha val="44000"/>
                </a:srgbClr>
              </a:gs>
            </a:gsLst>
            <a:path path="rect">
              <a:fillToRect l="50000" t="50000" r="50000" b="50000"/>
            </a:path>
          </a:gra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25646" name="Object 46"/>
          <p:cNvGraphicFramePr>
            <a:graphicFrameLocks noChangeAspect="1"/>
          </p:cNvGraphicFramePr>
          <p:nvPr/>
        </p:nvGraphicFramePr>
        <p:xfrm>
          <a:off x="711200" y="3397250"/>
          <a:ext cx="330200" cy="330200"/>
        </p:xfrm>
        <a:graphic>
          <a:graphicData uri="http://schemas.openxmlformats.org/presentationml/2006/ole">
            <p:oleObj spid="_x0000_s25646" name="Equation" r:id="rId8" imgW="330120" imgH="330120" progId="Equation.DSMT4">
              <p:embed/>
            </p:oleObj>
          </a:graphicData>
        </a:graphic>
      </p:graphicFrame>
      <p:graphicFrame>
        <p:nvGraphicFramePr>
          <p:cNvPr id="25647" name="Object 47"/>
          <p:cNvGraphicFramePr>
            <a:graphicFrameLocks noChangeAspect="1"/>
          </p:cNvGraphicFramePr>
          <p:nvPr/>
        </p:nvGraphicFramePr>
        <p:xfrm>
          <a:off x="4311650" y="549275"/>
          <a:ext cx="292100" cy="330200"/>
        </p:xfrm>
        <a:graphic>
          <a:graphicData uri="http://schemas.openxmlformats.org/presentationml/2006/ole">
            <p:oleObj spid="_x0000_s25647" name="Equation" r:id="rId9" imgW="291960" imgH="330120" progId="Equation.DSMT4">
              <p:embed/>
            </p:oleObj>
          </a:graphicData>
        </a:graphic>
      </p:graphicFrame>
      <p:graphicFrame>
        <p:nvGraphicFramePr>
          <p:cNvPr id="25648" name="Object 48"/>
          <p:cNvGraphicFramePr>
            <a:graphicFrameLocks noChangeAspect="1"/>
          </p:cNvGraphicFramePr>
          <p:nvPr/>
        </p:nvGraphicFramePr>
        <p:xfrm>
          <a:off x="5307013" y="3362325"/>
          <a:ext cx="292100" cy="342900"/>
        </p:xfrm>
        <a:graphic>
          <a:graphicData uri="http://schemas.openxmlformats.org/presentationml/2006/ole">
            <p:oleObj spid="_x0000_s25648" name="Equation" r:id="rId10" imgW="291960" imgH="342720" progId="Equation.DSMT4">
              <p:embed/>
            </p:oleObj>
          </a:graphicData>
        </a:graphic>
      </p:graphicFrame>
      <p:graphicFrame>
        <p:nvGraphicFramePr>
          <p:cNvPr id="25649" name="Object 49"/>
          <p:cNvGraphicFramePr>
            <a:graphicFrameLocks noChangeAspect="1"/>
          </p:cNvGraphicFramePr>
          <p:nvPr/>
        </p:nvGraphicFramePr>
        <p:xfrm>
          <a:off x="4068763" y="3402013"/>
          <a:ext cx="330200" cy="330200"/>
        </p:xfrm>
        <a:graphic>
          <a:graphicData uri="http://schemas.openxmlformats.org/presentationml/2006/ole">
            <p:oleObj spid="_x0000_s25649" name="Equation" r:id="rId11" imgW="330120" imgH="330120" progId="Equation.DSMT4">
              <p:embed/>
            </p:oleObj>
          </a:graphicData>
        </a:graphic>
      </p:graphicFrame>
      <p:sp>
        <p:nvSpPr>
          <p:cNvPr id="25651" name="Freeform 51"/>
          <p:cNvSpPr>
            <a:spLocks/>
          </p:cNvSpPr>
          <p:nvPr/>
        </p:nvSpPr>
        <p:spPr bwMode="auto">
          <a:xfrm>
            <a:off x="4257675" y="914400"/>
            <a:ext cx="1588" cy="2400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512"/>
              </a:cxn>
            </a:cxnLst>
            <a:rect l="0" t="0" r="r" b="b"/>
            <a:pathLst>
              <a:path w="1" h="1512">
                <a:moveTo>
                  <a:pt x="0" y="0"/>
                </a:moveTo>
                <a:lnTo>
                  <a:pt x="0" y="1512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652" name="Rectangle 52"/>
          <p:cNvSpPr>
            <a:spLocks noChangeArrowheads="1"/>
          </p:cNvSpPr>
          <p:nvPr/>
        </p:nvSpPr>
        <p:spPr bwMode="auto">
          <a:xfrm>
            <a:off x="4257675" y="3111500"/>
            <a:ext cx="207963" cy="207963"/>
          </a:xfrm>
          <a:prstGeom prst="rect">
            <a:avLst/>
          </a:prstGeom>
          <a:gradFill rotWithShape="1">
            <a:gsLst>
              <a:gs pos="0">
                <a:schemeClr val="accent1">
                  <a:alpha val="44000"/>
                </a:schemeClr>
              </a:gs>
              <a:gs pos="100000">
                <a:schemeClr val="bg1"/>
              </a:gs>
            </a:gsLst>
            <a:lin ang="270000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5653" name="Object 53"/>
          <p:cNvGraphicFramePr>
            <a:graphicFrameLocks noChangeAspect="1"/>
          </p:cNvGraphicFramePr>
          <p:nvPr/>
        </p:nvGraphicFramePr>
        <p:xfrm>
          <a:off x="2073275" y="1781175"/>
          <a:ext cx="215900" cy="342900"/>
        </p:xfrm>
        <a:graphic>
          <a:graphicData uri="http://schemas.openxmlformats.org/presentationml/2006/ole">
            <p:oleObj spid="_x0000_s25653" name="Equation" r:id="rId12" imgW="215640" imgH="342720" progId="Equation.DSMT4">
              <p:embed/>
            </p:oleObj>
          </a:graphicData>
        </a:graphic>
      </p:graphicFrame>
      <p:graphicFrame>
        <p:nvGraphicFramePr>
          <p:cNvPr id="25654" name="Object 54"/>
          <p:cNvGraphicFramePr>
            <a:graphicFrameLocks noChangeAspect="1"/>
          </p:cNvGraphicFramePr>
          <p:nvPr/>
        </p:nvGraphicFramePr>
        <p:xfrm>
          <a:off x="5019675" y="1892300"/>
          <a:ext cx="228600" cy="330200"/>
        </p:xfrm>
        <a:graphic>
          <a:graphicData uri="http://schemas.openxmlformats.org/presentationml/2006/ole">
            <p:oleObj spid="_x0000_s25654" name="Equation" r:id="rId13" imgW="228600" imgH="3301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6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5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43"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57346" name="AutoShape 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0825" y="5949950"/>
            <a:ext cx="649288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7164388" y="219075"/>
            <a:ext cx="1795462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</a:t>
            </a:r>
            <a:r>
              <a:rPr lang="en-US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23*</a:t>
            </a:r>
            <a:endParaRPr lang="ru-RU" sz="2400" b="1" i="1">
              <a:solidFill>
                <a:srgbClr val="99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5956300" y="3471863"/>
          <a:ext cx="3048000" cy="533400"/>
        </p:xfrm>
        <a:graphic>
          <a:graphicData uri="http://schemas.openxmlformats.org/presentationml/2006/ole">
            <p:oleObj spid="_x0000_s57348" name="Equation" r:id="rId4" imgW="3047760" imgH="533160" progId="Equation.DSMT4">
              <p:embed/>
            </p:oleObj>
          </a:graphicData>
        </a:graphic>
      </p:graphicFrame>
      <p:graphicFrame>
        <p:nvGraphicFramePr>
          <p:cNvPr id="57349" name="Object 5"/>
          <p:cNvGraphicFramePr>
            <a:graphicFrameLocks noChangeAspect="1"/>
          </p:cNvGraphicFramePr>
          <p:nvPr/>
        </p:nvGraphicFramePr>
        <p:xfrm>
          <a:off x="5940425" y="4005263"/>
          <a:ext cx="1841500" cy="571500"/>
        </p:xfrm>
        <a:graphic>
          <a:graphicData uri="http://schemas.openxmlformats.org/presentationml/2006/ole">
            <p:oleObj spid="_x0000_s57349" name="Equation" r:id="rId5" imgW="1841400" imgH="571320" progId="Equation.DSMT4">
              <p:embed/>
            </p:oleObj>
          </a:graphicData>
        </a:graphic>
      </p:graphicFrame>
      <p:sp>
        <p:nvSpPr>
          <p:cNvPr id="57350" name="Line 6"/>
          <p:cNvSpPr>
            <a:spLocks noChangeShapeType="1"/>
          </p:cNvSpPr>
          <p:nvPr/>
        </p:nvSpPr>
        <p:spPr bwMode="auto">
          <a:xfrm>
            <a:off x="5895975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57351" name="Object 7"/>
          <p:cNvGraphicFramePr>
            <a:graphicFrameLocks noChangeAspect="1"/>
          </p:cNvGraphicFramePr>
          <p:nvPr/>
        </p:nvGraphicFramePr>
        <p:xfrm>
          <a:off x="5961063" y="4937125"/>
          <a:ext cx="1117600" cy="342900"/>
        </p:xfrm>
        <a:graphic>
          <a:graphicData uri="http://schemas.openxmlformats.org/presentationml/2006/ole">
            <p:oleObj spid="_x0000_s57351" name="Equation" r:id="rId6" imgW="1117440" imgH="342720" progId="Equation.DSMT4">
              <p:embed/>
            </p:oleObj>
          </a:graphicData>
        </a:graphic>
      </p:graphicFrame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4067175" y="5661025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57353" name="Object 9"/>
          <p:cNvGraphicFramePr>
            <a:graphicFrameLocks noChangeAspect="1"/>
          </p:cNvGraphicFramePr>
          <p:nvPr/>
        </p:nvGraphicFramePr>
        <p:xfrm>
          <a:off x="5654675" y="5670550"/>
          <a:ext cx="3467100" cy="533400"/>
        </p:xfrm>
        <a:graphic>
          <a:graphicData uri="http://schemas.openxmlformats.org/presentationml/2006/ole">
            <p:oleObj spid="_x0000_s57353" name="Equation" r:id="rId7" imgW="3466800" imgH="533160" progId="Equation.DSMT4">
              <p:embed/>
            </p:oleObj>
          </a:graphicData>
        </a:graphic>
      </p:graphicFrame>
      <p:sp>
        <p:nvSpPr>
          <p:cNvPr id="57354" name="Freeform 10"/>
          <p:cNvSpPr>
            <a:spLocks/>
          </p:cNvSpPr>
          <p:nvPr/>
        </p:nvSpPr>
        <p:spPr bwMode="auto">
          <a:xfrm>
            <a:off x="755650" y="908050"/>
            <a:ext cx="4713288" cy="2419350"/>
          </a:xfrm>
          <a:custGeom>
            <a:avLst/>
            <a:gdLst/>
            <a:ahLst/>
            <a:cxnLst>
              <a:cxn ang="0">
                <a:pos x="0" y="1524"/>
              </a:cxn>
              <a:cxn ang="0">
                <a:pos x="2969" y="1519"/>
              </a:cxn>
              <a:cxn ang="0">
                <a:pos x="2208" y="0"/>
              </a:cxn>
              <a:cxn ang="0">
                <a:pos x="0" y="1524"/>
              </a:cxn>
            </a:cxnLst>
            <a:rect l="0" t="0" r="r" b="b"/>
            <a:pathLst>
              <a:path w="2969" h="1524">
                <a:moveTo>
                  <a:pt x="0" y="1524"/>
                </a:moveTo>
                <a:lnTo>
                  <a:pt x="2969" y="1519"/>
                </a:lnTo>
                <a:lnTo>
                  <a:pt x="2208" y="0"/>
                </a:lnTo>
                <a:lnTo>
                  <a:pt x="0" y="1524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>
                  <a:alpha val="44000"/>
                </a:srgbClr>
              </a:gs>
            </a:gsLst>
            <a:path path="rect">
              <a:fillToRect l="50000" t="50000" r="50000" b="50000"/>
            </a:path>
          </a:gra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57355" name="Object 11"/>
          <p:cNvGraphicFramePr>
            <a:graphicFrameLocks noChangeAspect="1"/>
          </p:cNvGraphicFramePr>
          <p:nvPr/>
        </p:nvGraphicFramePr>
        <p:xfrm>
          <a:off x="711200" y="3397250"/>
          <a:ext cx="330200" cy="330200"/>
        </p:xfrm>
        <a:graphic>
          <a:graphicData uri="http://schemas.openxmlformats.org/presentationml/2006/ole">
            <p:oleObj spid="_x0000_s57355" name="Equation" r:id="rId8" imgW="330120" imgH="330120" progId="Equation.DSMT4">
              <p:embed/>
            </p:oleObj>
          </a:graphicData>
        </a:graphic>
      </p:graphicFrame>
      <p:graphicFrame>
        <p:nvGraphicFramePr>
          <p:cNvPr id="57356" name="Object 12"/>
          <p:cNvGraphicFramePr>
            <a:graphicFrameLocks noChangeAspect="1"/>
          </p:cNvGraphicFramePr>
          <p:nvPr/>
        </p:nvGraphicFramePr>
        <p:xfrm>
          <a:off x="4311650" y="549275"/>
          <a:ext cx="292100" cy="330200"/>
        </p:xfrm>
        <a:graphic>
          <a:graphicData uri="http://schemas.openxmlformats.org/presentationml/2006/ole">
            <p:oleObj spid="_x0000_s57356" name="Equation" r:id="rId9" imgW="291960" imgH="330120" progId="Equation.DSMT4">
              <p:embed/>
            </p:oleObj>
          </a:graphicData>
        </a:graphic>
      </p:graphicFrame>
      <p:graphicFrame>
        <p:nvGraphicFramePr>
          <p:cNvPr id="57357" name="Object 13"/>
          <p:cNvGraphicFramePr>
            <a:graphicFrameLocks noChangeAspect="1"/>
          </p:cNvGraphicFramePr>
          <p:nvPr/>
        </p:nvGraphicFramePr>
        <p:xfrm>
          <a:off x="5307013" y="3362325"/>
          <a:ext cx="292100" cy="342900"/>
        </p:xfrm>
        <a:graphic>
          <a:graphicData uri="http://schemas.openxmlformats.org/presentationml/2006/ole">
            <p:oleObj spid="_x0000_s57357" name="Equation" r:id="rId10" imgW="291960" imgH="342720" progId="Equation.DSMT4">
              <p:embed/>
            </p:oleObj>
          </a:graphicData>
        </a:graphic>
      </p:graphicFrame>
      <p:graphicFrame>
        <p:nvGraphicFramePr>
          <p:cNvPr id="57361" name="Object 17"/>
          <p:cNvGraphicFramePr>
            <a:graphicFrameLocks noChangeAspect="1"/>
          </p:cNvGraphicFramePr>
          <p:nvPr/>
        </p:nvGraphicFramePr>
        <p:xfrm>
          <a:off x="1835150" y="1628775"/>
          <a:ext cx="723900" cy="508000"/>
        </p:xfrm>
        <a:graphic>
          <a:graphicData uri="http://schemas.openxmlformats.org/presentationml/2006/ole">
            <p:oleObj spid="_x0000_s57361" name="Equation" r:id="rId11" imgW="723600" imgH="507960" progId="Equation.DSMT4">
              <p:embed/>
            </p:oleObj>
          </a:graphicData>
        </a:graphic>
      </p:graphicFrame>
      <p:graphicFrame>
        <p:nvGraphicFramePr>
          <p:cNvPr id="57362" name="Object 18"/>
          <p:cNvGraphicFramePr>
            <a:graphicFrameLocks noChangeAspect="1"/>
          </p:cNvGraphicFramePr>
          <p:nvPr/>
        </p:nvGraphicFramePr>
        <p:xfrm>
          <a:off x="5056188" y="1673225"/>
          <a:ext cx="203200" cy="342900"/>
        </p:xfrm>
        <a:graphic>
          <a:graphicData uri="http://schemas.openxmlformats.org/presentationml/2006/ole">
            <p:oleObj spid="_x0000_s57362" name="Equation" r:id="rId12" imgW="203040" imgH="3427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73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352"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graphicFrame>
        <p:nvGraphicFramePr>
          <p:cNvPr id="28685" name="Object 13"/>
          <p:cNvGraphicFramePr>
            <a:graphicFrameLocks noChangeAspect="1"/>
          </p:cNvGraphicFramePr>
          <p:nvPr/>
        </p:nvGraphicFramePr>
        <p:xfrm>
          <a:off x="3551238" y="5481638"/>
          <a:ext cx="390525" cy="842962"/>
        </p:xfrm>
        <a:graphic>
          <a:graphicData uri="http://schemas.openxmlformats.org/presentationml/2006/ole">
            <p:oleObj spid="_x0000_s28685" name="Формула" r:id="rId3" imgW="114120" imgH="215640" progId="Equation.3">
              <p:embed/>
            </p:oleObj>
          </a:graphicData>
        </a:graphic>
      </p:graphicFrame>
      <p:sp>
        <p:nvSpPr>
          <p:cNvPr id="28711" name="AutoShape 39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0825" y="5949950"/>
            <a:ext cx="649288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712" name="Text Box 40"/>
          <p:cNvSpPr txBox="1">
            <a:spLocks noChangeArrowheads="1"/>
          </p:cNvSpPr>
          <p:nvPr/>
        </p:nvSpPr>
        <p:spPr bwMode="auto">
          <a:xfrm>
            <a:off x="7164388" y="219075"/>
            <a:ext cx="1795462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2</a:t>
            </a:r>
            <a:r>
              <a:rPr lang="en-US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4*</a:t>
            </a:r>
            <a:endParaRPr lang="ru-RU" sz="2400" b="1" i="1">
              <a:solidFill>
                <a:srgbClr val="99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28719" name="Object 47"/>
          <p:cNvGraphicFramePr>
            <a:graphicFrameLocks noChangeAspect="1"/>
          </p:cNvGraphicFramePr>
          <p:nvPr/>
        </p:nvGraphicFramePr>
        <p:xfrm>
          <a:off x="5076825" y="4149725"/>
          <a:ext cx="3886200" cy="508000"/>
        </p:xfrm>
        <a:graphic>
          <a:graphicData uri="http://schemas.openxmlformats.org/presentationml/2006/ole">
            <p:oleObj spid="_x0000_s28719" name="Equation" r:id="rId5" imgW="3886200" imgH="507960" progId="Equation.DSMT4">
              <p:embed/>
            </p:oleObj>
          </a:graphicData>
        </a:graphic>
      </p:graphicFrame>
      <p:sp>
        <p:nvSpPr>
          <p:cNvPr id="28721" name="Line 49"/>
          <p:cNvSpPr>
            <a:spLocks noChangeShapeType="1"/>
          </p:cNvSpPr>
          <p:nvPr/>
        </p:nvSpPr>
        <p:spPr bwMode="auto">
          <a:xfrm>
            <a:off x="5148263" y="4797425"/>
            <a:ext cx="36718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28722" name="Object 50"/>
          <p:cNvGraphicFramePr>
            <a:graphicFrameLocks noChangeAspect="1"/>
          </p:cNvGraphicFramePr>
          <p:nvPr/>
        </p:nvGraphicFramePr>
        <p:xfrm>
          <a:off x="5114925" y="4930775"/>
          <a:ext cx="3035300" cy="406400"/>
        </p:xfrm>
        <a:graphic>
          <a:graphicData uri="http://schemas.openxmlformats.org/presentationml/2006/ole">
            <p:oleObj spid="_x0000_s28722" name="Equation" r:id="rId6" imgW="3035160" imgH="406080" progId="Equation.DSMT4">
              <p:embed/>
            </p:oleObj>
          </a:graphicData>
        </a:graphic>
      </p:graphicFrame>
      <p:sp>
        <p:nvSpPr>
          <p:cNvPr id="28723" name="Text Box 51"/>
          <p:cNvSpPr txBox="1">
            <a:spLocks noChangeArrowheads="1"/>
          </p:cNvSpPr>
          <p:nvPr/>
        </p:nvSpPr>
        <p:spPr bwMode="auto">
          <a:xfrm>
            <a:off x="2392363" y="5619750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28724" name="Object 52"/>
          <p:cNvGraphicFramePr>
            <a:graphicFrameLocks noChangeAspect="1"/>
          </p:cNvGraphicFramePr>
          <p:nvPr/>
        </p:nvGraphicFramePr>
        <p:xfrm>
          <a:off x="4151313" y="5727700"/>
          <a:ext cx="4953000" cy="495300"/>
        </p:xfrm>
        <a:graphic>
          <a:graphicData uri="http://schemas.openxmlformats.org/presentationml/2006/ole">
            <p:oleObj spid="_x0000_s28724" name="Equation" r:id="rId7" imgW="4952880" imgH="495000" progId="Equation.DSMT4">
              <p:embed/>
            </p:oleObj>
          </a:graphicData>
        </a:graphic>
      </p:graphicFrame>
      <p:sp>
        <p:nvSpPr>
          <p:cNvPr id="28725" name="Freeform 53"/>
          <p:cNvSpPr>
            <a:spLocks/>
          </p:cNvSpPr>
          <p:nvPr/>
        </p:nvSpPr>
        <p:spPr bwMode="auto">
          <a:xfrm>
            <a:off x="900113" y="549275"/>
            <a:ext cx="3455987" cy="4176713"/>
          </a:xfrm>
          <a:custGeom>
            <a:avLst/>
            <a:gdLst/>
            <a:ahLst/>
            <a:cxnLst>
              <a:cxn ang="0">
                <a:pos x="0" y="1633"/>
              </a:cxn>
              <a:cxn ang="0">
                <a:pos x="1723" y="2631"/>
              </a:cxn>
              <a:cxn ang="0">
                <a:pos x="2177" y="0"/>
              </a:cxn>
              <a:cxn ang="0">
                <a:pos x="0" y="1633"/>
              </a:cxn>
            </a:cxnLst>
            <a:rect l="0" t="0" r="r" b="b"/>
            <a:pathLst>
              <a:path w="2177" h="2631">
                <a:moveTo>
                  <a:pt x="0" y="1633"/>
                </a:moveTo>
                <a:lnTo>
                  <a:pt x="1723" y="2631"/>
                </a:lnTo>
                <a:lnTo>
                  <a:pt x="2177" y="0"/>
                </a:lnTo>
                <a:lnTo>
                  <a:pt x="0" y="1633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A690F8">
                  <a:alpha val="44000"/>
                </a:srgbClr>
              </a:gs>
            </a:gsLst>
            <a:path path="rect">
              <a:fillToRect l="50000" t="50000" r="50000" b="50000"/>
            </a:path>
          </a:gra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28726" name="Object 54"/>
          <p:cNvGraphicFramePr>
            <a:graphicFrameLocks noChangeAspect="1"/>
          </p:cNvGraphicFramePr>
          <p:nvPr/>
        </p:nvGraphicFramePr>
        <p:xfrm>
          <a:off x="468313" y="3284538"/>
          <a:ext cx="330200" cy="330200"/>
        </p:xfrm>
        <a:graphic>
          <a:graphicData uri="http://schemas.openxmlformats.org/presentationml/2006/ole">
            <p:oleObj spid="_x0000_s28726" name="Equation" r:id="rId8" imgW="330120" imgH="330120" progId="Equation.DSMT4">
              <p:embed/>
            </p:oleObj>
          </a:graphicData>
        </a:graphic>
      </p:graphicFrame>
      <p:graphicFrame>
        <p:nvGraphicFramePr>
          <p:cNvPr id="28727" name="Object 55"/>
          <p:cNvGraphicFramePr>
            <a:graphicFrameLocks noChangeAspect="1"/>
          </p:cNvGraphicFramePr>
          <p:nvPr/>
        </p:nvGraphicFramePr>
        <p:xfrm>
          <a:off x="4425950" y="476250"/>
          <a:ext cx="292100" cy="330200"/>
        </p:xfrm>
        <a:graphic>
          <a:graphicData uri="http://schemas.openxmlformats.org/presentationml/2006/ole">
            <p:oleObj spid="_x0000_s28727" name="Equation" r:id="rId9" imgW="291960" imgH="330120" progId="Equation.DSMT4">
              <p:embed/>
            </p:oleObj>
          </a:graphicData>
        </a:graphic>
      </p:graphicFrame>
      <p:graphicFrame>
        <p:nvGraphicFramePr>
          <p:cNvPr id="28728" name="Object 56"/>
          <p:cNvGraphicFramePr>
            <a:graphicFrameLocks noChangeAspect="1"/>
          </p:cNvGraphicFramePr>
          <p:nvPr/>
        </p:nvGraphicFramePr>
        <p:xfrm>
          <a:off x="3584575" y="4818063"/>
          <a:ext cx="292100" cy="342900"/>
        </p:xfrm>
        <a:graphic>
          <a:graphicData uri="http://schemas.openxmlformats.org/presentationml/2006/ole">
            <p:oleObj spid="_x0000_s28728" name="Equation" r:id="rId10" imgW="291960" imgH="3427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7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723"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58370" name="AutoShape 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0825" y="5949950"/>
            <a:ext cx="649288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7164388" y="219075"/>
            <a:ext cx="1795462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</a:t>
            </a:r>
            <a:r>
              <a:rPr lang="en-US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25*</a:t>
            </a:r>
            <a:endParaRPr lang="ru-RU" sz="2400" b="1" i="1">
              <a:solidFill>
                <a:srgbClr val="99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5672138" y="3603625"/>
          <a:ext cx="2895600" cy="406400"/>
        </p:xfrm>
        <a:graphic>
          <a:graphicData uri="http://schemas.openxmlformats.org/presentationml/2006/ole">
            <p:oleObj spid="_x0000_s58372" name="Equation" r:id="rId4" imgW="2895480" imgH="406080" progId="Equation.DSMT4">
              <p:embed/>
            </p:oleObj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6257925" y="4162425"/>
          <a:ext cx="215900" cy="368300"/>
        </p:xfrm>
        <a:graphic>
          <a:graphicData uri="http://schemas.openxmlformats.org/presentationml/2006/ole">
            <p:oleObj spid="_x0000_s58373" name="Equation" r:id="rId5" imgW="215640" imgH="368280" progId="Equation.DSMT4">
              <p:embed/>
            </p:oleObj>
          </a:graphicData>
        </a:graphic>
      </p:graphicFrame>
      <p:sp>
        <p:nvSpPr>
          <p:cNvPr id="58374" name="Line 6"/>
          <p:cNvSpPr>
            <a:spLocks noChangeShapeType="1"/>
          </p:cNvSpPr>
          <p:nvPr/>
        </p:nvSpPr>
        <p:spPr bwMode="auto">
          <a:xfrm>
            <a:off x="5724525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4067175" y="5661025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5878513" y="5734050"/>
          <a:ext cx="1181100" cy="342900"/>
        </p:xfrm>
        <a:graphic>
          <a:graphicData uri="http://schemas.openxmlformats.org/presentationml/2006/ole">
            <p:oleObj spid="_x0000_s58377" name="Equation" r:id="rId6" imgW="1180800" imgH="342720" progId="Equation.DSMT4">
              <p:embed/>
            </p:oleObj>
          </a:graphicData>
        </a:graphic>
      </p:graphicFrame>
      <p:sp>
        <p:nvSpPr>
          <p:cNvPr id="58378" name="AutoShape 10"/>
          <p:cNvSpPr>
            <a:spLocks noChangeArrowheads="1"/>
          </p:cNvSpPr>
          <p:nvPr/>
        </p:nvSpPr>
        <p:spPr bwMode="auto">
          <a:xfrm>
            <a:off x="611188" y="1412875"/>
            <a:ext cx="4752975" cy="2016125"/>
          </a:xfrm>
          <a:prstGeom prst="parallelogram">
            <a:avLst>
              <a:gd name="adj" fmla="val 58937"/>
            </a:avLst>
          </a:prstGeom>
          <a:gradFill rotWithShape="1">
            <a:gsLst>
              <a:gs pos="0">
                <a:schemeClr val="bg1"/>
              </a:gs>
              <a:gs pos="100000">
                <a:srgbClr val="70B9DA">
                  <a:alpha val="44000"/>
                </a:srgbClr>
              </a:gs>
            </a:gsLst>
            <a:path path="shape">
              <a:fillToRect l="50000" t="50000" r="50000" b="50000"/>
            </a:path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 flipV="1">
            <a:off x="611188" y="1409700"/>
            <a:ext cx="4760912" cy="2019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58381" name="Object 13"/>
          <p:cNvGraphicFramePr>
            <a:graphicFrameLocks noChangeAspect="1"/>
          </p:cNvGraphicFramePr>
          <p:nvPr/>
        </p:nvGraphicFramePr>
        <p:xfrm>
          <a:off x="234950" y="3473450"/>
          <a:ext cx="330200" cy="330200"/>
        </p:xfrm>
        <a:graphic>
          <a:graphicData uri="http://schemas.openxmlformats.org/presentationml/2006/ole">
            <p:oleObj spid="_x0000_s58381" name="Equation" r:id="rId7" imgW="330120" imgH="330120" progId="Equation.DSMT4">
              <p:embed/>
            </p:oleObj>
          </a:graphicData>
        </a:graphic>
      </p:graphicFrame>
      <p:graphicFrame>
        <p:nvGraphicFramePr>
          <p:cNvPr id="58382" name="Object 14"/>
          <p:cNvGraphicFramePr>
            <a:graphicFrameLocks noChangeAspect="1"/>
          </p:cNvGraphicFramePr>
          <p:nvPr/>
        </p:nvGraphicFramePr>
        <p:xfrm>
          <a:off x="1720850" y="1006475"/>
          <a:ext cx="292100" cy="330200"/>
        </p:xfrm>
        <a:graphic>
          <a:graphicData uri="http://schemas.openxmlformats.org/presentationml/2006/ole">
            <p:oleObj spid="_x0000_s58382" name="Equation" r:id="rId8" imgW="291960" imgH="330120" progId="Equation.DSMT4">
              <p:embed/>
            </p:oleObj>
          </a:graphicData>
        </a:graphic>
      </p:graphicFrame>
      <p:graphicFrame>
        <p:nvGraphicFramePr>
          <p:cNvPr id="58383" name="Object 15"/>
          <p:cNvGraphicFramePr>
            <a:graphicFrameLocks noChangeAspect="1"/>
          </p:cNvGraphicFramePr>
          <p:nvPr/>
        </p:nvGraphicFramePr>
        <p:xfrm>
          <a:off x="5426075" y="1028700"/>
          <a:ext cx="292100" cy="342900"/>
        </p:xfrm>
        <a:graphic>
          <a:graphicData uri="http://schemas.openxmlformats.org/presentationml/2006/ole">
            <p:oleObj spid="_x0000_s58383" name="Equation" r:id="rId9" imgW="291960" imgH="342720" progId="Equation.DSMT4">
              <p:embed/>
            </p:oleObj>
          </a:graphicData>
        </a:graphic>
      </p:graphicFrame>
      <p:graphicFrame>
        <p:nvGraphicFramePr>
          <p:cNvPr id="58384" name="Object 16"/>
          <p:cNvGraphicFramePr>
            <a:graphicFrameLocks noChangeAspect="1"/>
          </p:cNvGraphicFramePr>
          <p:nvPr/>
        </p:nvGraphicFramePr>
        <p:xfrm>
          <a:off x="3883025" y="3492500"/>
          <a:ext cx="330200" cy="330200"/>
        </p:xfrm>
        <a:graphic>
          <a:graphicData uri="http://schemas.openxmlformats.org/presentationml/2006/ole">
            <p:oleObj spid="_x0000_s58384" name="Equation" r:id="rId10" imgW="330120" imgH="330120" progId="Equation.DSMT4">
              <p:embed/>
            </p:oleObj>
          </a:graphicData>
        </a:graphic>
      </p:graphicFrame>
      <p:graphicFrame>
        <p:nvGraphicFramePr>
          <p:cNvPr id="58388" name="Object 20"/>
          <p:cNvGraphicFramePr>
            <a:graphicFrameLocks noChangeAspect="1"/>
          </p:cNvGraphicFramePr>
          <p:nvPr/>
        </p:nvGraphicFramePr>
        <p:xfrm>
          <a:off x="5802313" y="5013325"/>
          <a:ext cx="1117600" cy="342900"/>
        </p:xfrm>
        <a:graphic>
          <a:graphicData uri="http://schemas.openxmlformats.org/presentationml/2006/ole">
            <p:oleObj spid="_x0000_s58388" name="Equation" r:id="rId11" imgW="1117440" imgH="342720" progId="Equation.DSMT4">
              <p:embed/>
            </p:oleObj>
          </a:graphicData>
        </a:graphic>
      </p:graphicFrame>
      <p:graphicFrame>
        <p:nvGraphicFramePr>
          <p:cNvPr id="58390" name="Object 22"/>
          <p:cNvGraphicFramePr>
            <a:graphicFrameLocks noChangeAspect="1"/>
          </p:cNvGraphicFramePr>
          <p:nvPr/>
        </p:nvGraphicFramePr>
        <p:xfrm>
          <a:off x="3409950" y="908050"/>
          <a:ext cx="393700" cy="342900"/>
        </p:xfrm>
        <a:graphic>
          <a:graphicData uri="http://schemas.openxmlformats.org/presentationml/2006/ole">
            <p:oleObj spid="_x0000_s58390" name="Equation" r:id="rId12" imgW="393480" imgH="342720" progId="Equation.DSMT4">
              <p:embed/>
            </p:oleObj>
          </a:graphicData>
        </a:graphic>
      </p:graphicFrame>
      <p:graphicFrame>
        <p:nvGraphicFramePr>
          <p:cNvPr id="58392" name="Object 24"/>
          <p:cNvGraphicFramePr>
            <a:graphicFrameLocks noChangeAspect="1"/>
          </p:cNvGraphicFramePr>
          <p:nvPr/>
        </p:nvGraphicFramePr>
        <p:xfrm>
          <a:off x="3270250" y="2355850"/>
          <a:ext cx="393700" cy="330200"/>
        </p:xfrm>
        <a:graphic>
          <a:graphicData uri="http://schemas.openxmlformats.org/presentationml/2006/ole">
            <p:oleObj spid="_x0000_s58392" name="Equation" r:id="rId13" imgW="393480" imgH="330120" progId="Equation.DSMT4">
              <p:embed/>
            </p:oleObj>
          </a:graphicData>
        </a:graphic>
      </p:graphicFrame>
      <p:graphicFrame>
        <p:nvGraphicFramePr>
          <p:cNvPr id="58394" name="Object 26"/>
          <p:cNvGraphicFramePr>
            <a:graphicFrameLocks noChangeAspect="1"/>
          </p:cNvGraphicFramePr>
          <p:nvPr/>
        </p:nvGraphicFramePr>
        <p:xfrm>
          <a:off x="5795963" y="4076700"/>
          <a:ext cx="1701800" cy="431800"/>
        </p:xfrm>
        <a:graphic>
          <a:graphicData uri="http://schemas.openxmlformats.org/presentationml/2006/ole">
            <p:oleObj spid="_x0000_s58394" name="Equation" r:id="rId14" imgW="1701720" imgH="431640" progId="Equation.DSMT4">
              <p:embed/>
            </p:oleObj>
          </a:graphicData>
        </a:graphic>
      </p:graphicFrame>
      <p:sp>
        <p:nvSpPr>
          <p:cNvPr id="58395" name="Arc 27"/>
          <p:cNvSpPr>
            <a:spLocks/>
          </p:cNvSpPr>
          <p:nvPr/>
        </p:nvSpPr>
        <p:spPr bwMode="auto">
          <a:xfrm flipV="1">
            <a:off x="1581150" y="1400175"/>
            <a:ext cx="657225" cy="381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8396" name="Object 28"/>
          <p:cNvGraphicFramePr>
            <a:graphicFrameLocks noChangeAspect="1"/>
          </p:cNvGraphicFramePr>
          <p:nvPr/>
        </p:nvGraphicFramePr>
        <p:xfrm>
          <a:off x="1979613" y="1628775"/>
          <a:ext cx="723900" cy="431800"/>
        </p:xfrm>
        <a:graphic>
          <a:graphicData uri="http://schemas.openxmlformats.org/presentationml/2006/ole">
            <p:oleObj spid="_x0000_s58396" name="Equation" r:id="rId15" imgW="723600" imgH="4316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83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76"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27695" name="AutoShape 4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0825" y="5949950"/>
            <a:ext cx="649288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696" name="Text Box 48"/>
          <p:cNvSpPr txBox="1">
            <a:spLocks noChangeArrowheads="1"/>
          </p:cNvSpPr>
          <p:nvPr/>
        </p:nvSpPr>
        <p:spPr bwMode="auto">
          <a:xfrm>
            <a:off x="7164388" y="219075"/>
            <a:ext cx="1795462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2</a:t>
            </a:r>
            <a:r>
              <a:rPr lang="en-US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6*</a:t>
            </a:r>
            <a:endParaRPr lang="ru-RU" sz="2400" b="1" i="1">
              <a:solidFill>
                <a:srgbClr val="99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27698" name="Object 50"/>
          <p:cNvGraphicFramePr>
            <a:graphicFrameLocks noChangeAspect="1"/>
          </p:cNvGraphicFramePr>
          <p:nvPr/>
        </p:nvGraphicFramePr>
        <p:xfrm>
          <a:off x="5616575" y="3563938"/>
          <a:ext cx="2590800" cy="406400"/>
        </p:xfrm>
        <a:graphic>
          <a:graphicData uri="http://schemas.openxmlformats.org/presentationml/2006/ole">
            <p:oleObj spid="_x0000_s27698" name="Equation" r:id="rId4" imgW="2590560" imgH="406080" progId="Equation.DSMT4">
              <p:embed/>
            </p:oleObj>
          </a:graphicData>
        </a:graphic>
      </p:graphicFrame>
      <p:graphicFrame>
        <p:nvGraphicFramePr>
          <p:cNvPr id="27699" name="Object 51"/>
          <p:cNvGraphicFramePr>
            <a:graphicFrameLocks noChangeAspect="1"/>
          </p:cNvGraphicFramePr>
          <p:nvPr/>
        </p:nvGraphicFramePr>
        <p:xfrm>
          <a:off x="5657850" y="4071938"/>
          <a:ext cx="3149600" cy="419100"/>
        </p:xfrm>
        <a:graphic>
          <a:graphicData uri="http://schemas.openxmlformats.org/presentationml/2006/ole">
            <p:oleObj spid="_x0000_s27699" name="Equation" r:id="rId5" imgW="3149280" imgH="419040" progId="Equation.DSMT4">
              <p:embed/>
            </p:oleObj>
          </a:graphicData>
        </a:graphic>
      </p:graphicFrame>
      <p:graphicFrame>
        <p:nvGraphicFramePr>
          <p:cNvPr id="27700" name="Object 52"/>
          <p:cNvGraphicFramePr>
            <a:graphicFrameLocks noChangeAspect="1"/>
          </p:cNvGraphicFramePr>
          <p:nvPr/>
        </p:nvGraphicFramePr>
        <p:xfrm>
          <a:off x="5670550" y="4956175"/>
          <a:ext cx="2298700" cy="342900"/>
        </p:xfrm>
        <a:graphic>
          <a:graphicData uri="http://schemas.openxmlformats.org/presentationml/2006/ole">
            <p:oleObj spid="_x0000_s27700" name="Equation" r:id="rId6" imgW="2298600" imgH="342720" progId="Equation.DSMT4">
              <p:embed/>
            </p:oleObj>
          </a:graphicData>
        </a:graphic>
      </p:graphicFrame>
      <p:sp>
        <p:nvSpPr>
          <p:cNvPr id="27701" name="Text Box 53"/>
          <p:cNvSpPr txBox="1">
            <a:spLocks noChangeArrowheads="1"/>
          </p:cNvSpPr>
          <p:nvPr/>
        </p:nvSpPr>
        <p:spPr bwMode="auto">
          <a:xfrm>
            <a:off x="4067175" y="5661025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sp>
        <p:nvSpPr>
          <p:cNvPr id="27704" name="Rectangle 56"/>
          <p:cNvSpPr>
            <a:spLocks noChangeArrowheads="1"/>
          </p:cNvSpPr>
          <p:nvPr/>
        </p:nvSpPr>
        <p:spPr bwMode="auto">
          <a:xfrm>
            <a:off x="1189038" y="1341438"/>
            <a:ext cx="1727200" cy="172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EE64">
                  <a:alpha val="44000"/>
                </a:srgbClr>
              </a:gs>
            </a:gsLst>
            <a:path path="shape">
              <a:fillToRect l="50000" t="50000" r="50000" b="50000"/>
            </a:path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705" name="Rectangle 57"/>
          <p:cNvSpPr>
            <a:spLocks noChangeArrowheads="1"/>
          </p:cNvSpPr>
          <p:nvPr/>
        </p:nvSpPr>
        <p:spPr bwMode="auto">
          <a:xfrm>
            <a:off x="4645025" y="1341438"/>
            <a:ext cx="1727200" cy="172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EE64">
                  <a:alpha val="44000"/>
                </a:srgbClr>
              </a:gs>
            </a:gsLst>
            <a:path path="shape">
              <a:fillToRect l="50000" t="50000" r="50000" b="50000"/>
            </a:path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706" name="Rectangle 58"/>
          <p:cNvSpPr>
            <a:spLocks noChangeArrowheads="1"/>
          </p:cNvSpPr>
          <p:nvPr/>
        </p:nvSpPr>
        <p:spPr bwMode="auto">
          <a:xfrm>
            <a:off x="2916238" y="1341438"/>
            <a:ext cx="1727200" cy="172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EE64">
                  <a:alpha val="44000"/>
                </a:srgbClr>
              </a:gs>
            </a:gsLst>
            <a:path path="shape">
              <a:fillToRect l="50000" t="50000" r="50000" b="50000"/>
            </a:path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7708" name="Object 60"/>
          <p:cNvGraphicFramePr>
            <a:graphicFrameLocks noChangeAspect="1"/>
          </p:cNvGraphicFramePr>
          <p:nvPr/>
        </p:nvGraphicFramePr>
        <p:xfrm>
          <a:off x="2887663" y="3132138"/>
          <a:ext cx="330200" cy="330200"/>
        </p:xfrm>
        <a:graphic>
          <a:graphicData uri="http://schemas.openxmlformats.org/presentationml/2006/ole">
            <p:oleObj spid="_x0000_s27708" name="Equation" r:id="rId7" imgW="330120" imgH="330120" progId="Equation.DSMT4">
              <p:embed/>
            </p:oleObj>
          </a:graphicData>
        </a:graphic>
      </p:graphicFrame>
      <p:graphicFrame>
        <p:nvGraphicFramePr>
          <p:cNvPr id="27709" name="Object 61"/>
          <p:cNvGraphicFramePr>
            <a:graphicFrameLocks noChangeAspect="1"/>
          </p:cNvGraphicFramePr>
          <p:nvPr/>
        </p:nvGraphicFramePr>
        <p:xfrm>
          <a:off x="858838" y="3103563"/>
          <a:ext cx="292100" cy="330200"/>
        </p:xfrm>
        <a:graphic>
          <a:graphicData uri="http://schemas.openxmlformats.org/presentationml/2006/ole">
            <p:oleObj spid="_x0000_s27709" name="Equation" r:id="rId8" imgW="291960" imgH="330120" progId="Equation.DSMT4">
              <p:embed/>
            </p:oleObj>
          </a:graphicData>
        </a:graphic>
      </p:graphicFrame>
      <p:graphicFrame>
        <p:nvGraphicFramePr>
          <p:cNvPr id="27710" name="Object 62"/>
          <p:cNvGraphicFramePr>
            <a:graphicFrameLocks noChangeAspect="1"/>
          </p:cNvGraphicFramePr>
          <p:nvPr/>
        </p:nvGraphicFramePr>
        <p:xfrm>
          <a:off x="6245225" y="914400"/>
          <a:ext cx="292100" cy="342900"/>
        </p:xfrm>
        <a:graphic>
          <a:graphicData uri="http://schemas.openxmlformats.org/presentationml/2006/ole">
            <p:oleObj spid="_x0000_s27710" name="Equation" r:id="rId9" imgW="291960" imgH="342720" progId="Equation.DSMT4">
              <p:embed/>
            </p:oleObj>
          </a:graphicData>
        </a:graphic>
      </p:graphicFrame>
      <p:graphicFrame>
        <p:nvGraphicFramePr>
          <p:cNvPr id="27711" name="Object 63"/>
          <p:cNvGraphicFramePr>
            <a:graphicFrameLocks noChangeAspect="1"/>
          </p:cNvGraphicFramePr>
          <p:nvPr/>
        </p:nvGraphicFramePr>
        <p:xfrm>
          <a:off x="4397375" y="919163"/>
          <a:ext cx="406400" cy="330200"/>
        </p:xfrm>
        <a:graphic>
          <a:graphicData uri="http://schemas.openxmlformats.org/presentationml/2006/ole">
            <p:oleObj spid="_x0000_s27711" name="Equation" r:id="rId10" imgW="406080" imgH="330120" progId="Equation.DSMT4">
              <p:embed/>
            </p:oleObj>
          </a:graphicData>
        </a:graphic>
      </p:graphicFrame>
      <p:graphicFrame>
        <p:nvGraphicFramePr>
          <p:cNvPr id="27712" name="Object 64"/>
          <p:cNvGraphicFramePr>
            <a:graphicFrameLocks noChangeAspect="1"/>
          </p:cNvGraphicFramePr>
          <p:nvPr/>
        </p:nvGraphicFramePr>
        <p:xfrm>
          <a:off x="2771775" y="922338"/>
          <a:ext cx="342900" cy="342900"/>
        </p:xfrm>
        <a:graphic>
          <a:graphicData uri="http://schemas.openxmlformats.org/presentationml/2006/ole">
            <p:oleObj spid="_x0000_s27712" name="Equation" r:id="rId11" imgW="342720" imgH="342720" progId="Equation.DSMT4">
              <p:embed/>
            </p:oleObj>
          </a:graphicData>
        </a:graphic>
      </p:graphicFrame>
      <p:graphicFrame>
        <p:nvGraphicFramePr>
          <p:cNvPr id="27713" name="Object 65"/>
          <p:cNvGraphicFramePr>
            <a:graphicFrameLocks noChangeAspect="1"/>
          </p:cNvGraphicFramePr>
          <p:nvPr/>
        </p:nvGraphicFramePr>
        <p:xfrm>
          <a:off x="857250" y="957263"/>
          <a:ext cx="266700" cy="330200"/>
        </p:xfrm>
        <a:graphic>
          <a:graphicData uri="http://schemas.openxmlformats.org/presentationml/2006/ole">
            <p:oleObj spid="_x0000_s27713" name="Equation" r:id="rId12" imgW="266400" imgH="330120" progId="Equation.DSMT4">
              <p:embed/>
            </p:oleObj>
          </a:graphicData>
        </a:graphic>
      </p:graphicFrame>
      <p:graphicFrame>
        <p:nvGraphicFramePr>
          <p:cNvPr id="27714" name="Object 66"/>
          <p:cNvGraphicFramePr>
            <a:graphicFrameLocks noChangeAspect="1"/>
          </p:cNvGraphicFramePr>
          <p:nvPr/>
        </p:nvGraphicFramePr>
        <p:xfrm>
          <a:off x="4625975" y="3111500"/>
          <a:ext cx="330200" cy="330200"/>
        </p:xfrm>
        <a:graphic>
          <a:graphicData uri="http://schemas.openxmlformats.org/presentationml/2006/ole">
            <p:oleObj spid="_x0000_s27714" name="Equation" r:id="rId13" imgW="330120" imgH="330120" progId="Equation.DSMT4">
              <p:embed/>
            </p:oleObj>
          </a:graphicData>
        </a:graphic>
      </p:graphicFrame>
      <p:graphicFrame>
        <p:nvGraphicFramePr>
          <p:cNvPr id="27715" name="Object 67"/>
          <p:cNvGraphicFramePr>
            <a:graphicFrameLocks noChangeAspect="1"/>
          </p:cNvGraphicFramePr>
          <p:nvPr/>
        </p:nvGraphicFramePr>
        <p:xfrm>
          <a:off x="6369050" y="3082925"/>
          <a:ext cx="254000" cy="330200"/>
        </p:xfrm>
        <a:graphic>
          <a:graphicData uri="http://schemas.openxmlformats.org/presentationml/2006/ole">
            <p:oleObj spid="_x0000_s27715" name="Equation" r:id="rId14" imgW="253800" imgH="330120" progId="Equation.DSMT4">
              <p:embed/>
            </p:oleObj>
          </a:graphicData>
        </a:graphic>
      </p:graphicFrame>
      <p:sp>
        <p:nvSpPr>
          <p:cNvPr id="27716" name="Freeform 68"/>
          <p:cNvSpPr>
            <a:spLocks/>
          </p:cNvSpPr>
          <p:nvPr/>
        </p:nvSpPr>
        <p:spPr bwMode="auto">
          <a:xfrm>
            <a:off x="1187450" y="1341438"/>
            <a:ext cx="5184775" cy="1727200"/>
          </a:xfrm>
          <a:custGeom>
            <a:avLst/>
            <a:gdLst/>
            <a:ahLst/>
            <a:cxnLst>
              <a:cxn ang="0">
                <a:pos x="0" y="1088"/>
              </a:cxn>
              <a:cxn ang="0">
                <a:pos x="3266" y="0"/>
              </a:cxn>
              <a:cxn ang="0">
                <a:pos x="1089" y="1088"/>
              </a:cxn>
            </a:cxnLst>
            <a:rect l="0" t="0" r="r" b="b"/>
            <a:pathLst>
              <a:path w="3266" h="1088">
                <a:moveTo>
                  <a:pt x="0" y="1088"/>
                </a:moveTo>
                <a:lnTo>
                  <a:pt x="3266" y="0"/>
                </a:lnTo>
                <a:lnTo>
                  <a:pt x="1089" y="108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7719" name="Arc 71"/>
          <p:cNvSpPr>
            <a:spLocks/>
          </p:cNvSpPr>
          <p:nvPr/>
        </p:nvSpPr>
        <p:spPr bwMode="auto">
          <a:xfrm rot="6671223" flipV="1">
            <a:off x="5432426" y="1563687"/>
            <a:ext cx="246062" cy="792163"/>
          </a:xfrm>
          <a:custGeom>
            <a:avLst/>
            <a:gdLst>
              <a:gd name="G0" fmla="+- 0 0 0"/>
              <a:gd name="G1" fmla="+- 21595 0 0"/>
              <a:gd name="G2" fmla="+- 21600 0 0"/>
              <a:gd name="T0" fmla="*/ 462 w 6729"/>
              <a:gd name="T1" fmla="*/ 0 h 21595"/>
              <a:gd name="T2" fmla="*/ 6729 w 6729"/>
              <a:gd name="T3" fmla="*/ 1070 h 21595"/>
              <a:gd name="T4" fmla="*/ 0 w 6729"/>
              <a:gd name="T5" fmla="*/ 21595 h 215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729" h="21595" fill="none" extrusionOk="0">
                <a:moveTo>
                  <a:pt x="462" y="-1"/>
                </a:moveTo>
                <a:cubicBezTo>
                  <a:pt x="2592" y="45"/>
                  <a:pt x="4704" y="406"/>
                  <a:pt x="6729" y="1069"/>
                </a:cubicBezTo>
              </a:path>
              <a:path w="6729" h="21595" stroke="0" extrusionOk="0">
                <a:moveTo>
                  <a:pt x="462" y="-1"/>
                </a:moveTo>
                <a:cubicBezTo>
                  <a:pt x="2592" y="45"/>
                  <a:pt x="4704" y="406"/>
                  <a:pt x="6729" y="1069"/>
                </a:cubicBezTo>
                <a:lnTo>
                  <a:pt x="0" y="21595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720" name="Arc 72"/>
          <p:cNvSpPr>
            <a:spLocks/>
          </p:cNvSpPr>
          <p:nvPr/>
        </p:nvSpPr>
        <p:spPr bwMode="auto">
          <a:xfrm rot="6671223" flipV="1">
            <a:off x="5246687" y="1644651"/>
            <a:ext cx="246063" cy="7921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6729"/>
              <a:gd name="T1" fmla="*/ 0 h 21600"/>
              <a:gd name="T2" fmla="*/ 6729 w 6729"/>
              <a:gd name="T3" fmla="*/ 1075 h 21600"/>
              <a:gd name="T4" fmla="*/ 0 w 672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729" h="21600" fill="none" extrusionOk="0">
                <a:moveTo>
                  <a:pt x="-1" y="0"/>
                </a:moveTo>
                <a:cubicBezTo>
                  <a:pt x="2285" y="0"/>
                  <a:pt x="4557" y="362"/>
                  <a:pt x="6729" y="1074"/>
                </a:cubicBezTo>
              </a:path>
              <a:path w="6729" h="21600" stroke="0" extrusionOk="0">
                <a:moveTo>
                  <a:pt x="-1" y="0"/>
                </a:moveTo>
                <a:cubicBezTo>
                  <a:pt x="2285" y="0"/>
                  <a:pt x="4557" y="362"/>
                  <a:pt x="6729" y="1074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721" name="Line 73"/>
          <p:cNvSpPr>
            <a:spLocks noChangeShapeType="1"/>
          </p:cNvSpPr>
          <p:nvPr/>
        </p:nvSpPr>
        <p:spPr bwMode="auto">
          <a:xfrm>
            <a:off x="5657850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27722" name="Object 74"/>
          <p:cNvGraphicFramePr>
            <a:graphicFrameLocks noChangeAspect="1"/>
          </p:cNvGraphicFramePr>
          <p:nvPr/>
        </p:nvGraphicFramePr>
        <p:xfrm>
          <a:off x="5737225" y="5346700"/>
          <a:ext cx="2959100" cy="1041400"/>
        </p:xfrm>
        <a:graphic>
          <a:graphicData uri="http://schemas.openxmlformats.org/presentationml/2006/ole">
            <p:oleObj spid="_x0000_s27722" name="Equation" r:id="rId15" imgW="2958840" imgH="10411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7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701"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59394" name="AutoShape 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0825" y="5949950"/>
            <a:ext cx="649288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7164388" y="219075"/>
            <a:ext cx="1795462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2</a:t>
            </a:r>
            <a:r>
              <a:rPr lang="en-US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7*</a:t>
            </a:r>
            <a:endParaRPr lang="ru-RU" sz="2400" b="1" i="1">
              <a:solidFill>
                <a:srgbClr val="99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5622925" y="3563938"/>
          <a:ext cx="2578100" cy="406400"/>
        </p:xfrm>
        <a:graphic>
          <a:graphicData uri="http://schemas.openxmlformats.org/presentationml/2006/ole">
            <p:oleObj spid="_x0000_s59396" name="Equation" r:id="rId4" imgW="2577960" imgH="406080" progId="Equation.DSMT4">
              <p:embed/>
            </p:oleObj>
          </a:graphicData>
        </a:graphic>
      </p:graphicFrame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5632450" y="4137025"/>
          <a:ext cx="2882900" cy="406400"/>
        </p:xfrm>
        <a:graphic>
          <a:graphicData uri="http://schemas.openxmlformats.org/presentationml/2006/ole">
            <p:oleObj spid="_x0000_s59397" name="Equation" r:id="rId5" imgW="2882880" imgH="406080" progId="Equation.DSMT4">
              <p:embed/>
            </p:oleObj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/>
        </p:nvGraphicFramePr>
        <p:xfrm>
          <a:off x="5651500" y="4941888"/>
          <a:ext cx="1130300" cy="342900"/>
        </p:xfrm>
        <a:graphic>
          <a:graphicData uri="http://schemas.openxmlformats.org/presentationml/2006/ole">
            <p:oleObj spid="_x0000_s59398" name="Equation" r:id="rId6" imgW="1130040" imgH="342720" progId="Equation.DSMT4">
              <p:embed/>
            </p:oleObj>
          </a:graphicData>
        </a:graphic>
      </p:graphicFrame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4067175" y="5661025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59403" name="Object 11"/>
          <p:cNvGraphicFramePr>
            <a:graphicFrameLocks noChangeAspect="1"/>
          </p:cNvGraphicFramePr>
          <p:nvPr/>
        </p:nvGraphicFramePr>
        <p:xfrm>
          <a:off x="2436813" y="3106738"/>
          <a:ext cx="330200" cy="330200"/>
        </p:xfrm>
        <a:graphic>
          <a:graphicData uri="http://schemas.openxmlformats.org/presentationml/2006/ole">
            <p:oleObj spid="_x0000_s59403" name="Equation" r:id="rId7" imgW="330120" imgH="330120" progId="Equation.DSMT4">
              <p:embed/>
            </p:oleObj>
          </a:graphicData>
        </a:graphic>
      </p:graphicFrame>
      <p:graphicFrame>
        <p:nvGraphicFramePr>
          <p:cNvPr id="59404" name="Object 12"/>
          <p:cNvGraphicFramePr>
            <a:graphicFrameLocks noChangeAspect="1"/>
          </p:cNvGraphicFramePr>
          <p:nvPr/>
        </p:nvGraphicFramePr>
        <p:xfrm>
          <a:off x="971550" y="188913"/>
          <a:ext cx="292100" cy="330200"/>
        </p:xfrm>
        <a:graphic>
          <a:graphicData uri="http://schemas.openxmlformats.org/presentationml/2006/ole">
            <p:oleObj spid="_x0000_s59404" name="Equation" r:id="rId8" imgW="291960" imgH="330120" progId="Equation.DSMT4">
              <p:embed/>
            </p:oleObj>
          </a:graphicData>
        </a:graphic>
      </p:graphicFrame>
      <p:graphicFrame>
        <p:nvGraphicFramePr>
          <p:cNvPr id="59405" name="Object 13"/>
          <p:cNvGraphicFramePr>
            <a:graphicFrameLocks noChangeAspect="1"/>
          </p:cNvGraphicFramePr>
          <p:nvPr/>
        </p:nvGraphicFramePr>
        <p:xfrm>
          <a:off x="5865813" y="2632075"/>
          <a:ext cx="292100" cy="342900"/>
        </p:xfrm>
        <a:graphic>
          <a:graphicData uri="http://schemas.openxmlformats.org/presentationml/2006/ole">
            <p:oleObj spid="_x0000_s59405" name="Equation" r:id="rId9" imgW="291960" imgH="342720" progId="Equation.DSMT4">
              <p:embed/>
            </p:oleObj>
          </a:graphicData>
        </a:graphic>
      </p:graphicFrame>
      <p:graphicFrame>
        <p:nvGraphicFramePr>
          <p:cNvPr id="59409" name="Object 17"/>
          <p:cNvGraphicFramePr>
            <a:graphicFrameLocks noChangeAspect="1"/>
          </p:cNvGraphicFramePr>
          <p:nvPr/>
        </p:nvGraphicFramePr>
        <p:xfrm>
          <a:off x="801688" y="2655888"/>
          <a:ext cx="330200" cy="330200"/>
        </p:xfrm>
        <a:graphic>
          <a:graphicData uri="http://schemas.openxmlformats.org/presentationml/2006/ole">
            <p:oleObj spid="_x0000_s59409" name="Equation" r:id="rId10" imgW="330120" imgH="330120" progId="Equation.DSMT4">
              <p:embed/>
            </p:oleObj>
          </a:graphicData>
        </a:graphic>
      </p:graphicFrame>
      <p:sp>
        <p:nvSpPr>
          <p:cNvPr id="59414" name="Line 22"/>
          <p:cNvSpPr>
            <a:spLocks noChangeShapeType="1"/>
          </p:cNvSpPr>
          <p:nvPr/>
        </p:nvSpPr>
        <p:spPr bwMode="auto">
          <a:xfrm>
            <a:off x="5657850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59415" name="Object 23"/>
          <p:cNvGraphicFramePr>
            <a:graphicFrameLocks noChangeAspect="1"/>
          </p:cNvGraphicFramePr>
          <p:nvPr/>
        </p:nvGraphicFramePr>
        <p:xfrm>
          <a:off x="5667375" y="5365750"/>
          <a:ext cx="1727200" cy="1041400"/>
        </p:xfrm>
        <a:graphic>
          <a:graphicData uri="http://schemas.openxmlformats.org/presentationml/2006/ole">
            <p:oleObj spid="_x0000_s59415" name="Equation" r:id="rId11" imgW="1726920" imgH="1041120" progId="Equation.DSMT4">
              <p:embed/>
            </p:oleObj>
          </a:graphicData>
        </a:graphic>
      </p:graphicFrame>
      <p:sp>
        <p:nvSpPr>
          <p:cNvPr id="59416" name="Freeform 24"/>
          <p:cNvSpPr>
            <a:spLocks/>
          </p:cNvSpPr>
          <p:nvPr/>
        </p:nvSpPr>
        <p:spPr bwMode="auto">
          <a:xfrm>
            <a:off x="1187450" y="549275"/>
            <a:ext cx="4641850" cy="2478088"/>
          </a:xfrm>
          <a:custGeom>
            <a:avLst/>
            <a:gdLst/>
            <a:ahLst/>
            <a:cxnLst>
              <a:cxn ang="0">
                <a:pos x="883" y="1561"/>
              </a:cxn>
              <a:cxn ang="0">
                <a:pos x="2924" y="1561"/>
              </a:cxn>
              <a:cxn ang="0">
                <a:pos x="0" y="0"/>
              </a:cxn>
              <a:cxn ang="0">
                <a:pos x="883" y="1561"/>
              </a:cxn>
            </a:cxnLst>
            <a:rect l="0" t="0" r="r" b="b"/>
            <a:pathLst>
              <a:path w="2924" h="1561">
                <a:moveTo>
                  <a:pt x="883" y="1561"/>
                </a:moveTo>
                <a:lnTo>
                  <a:pt x="2924" y="1561"/>
                </a:lnTo>
                <a:lnTo>
                  <a:pt x="0" y="0"/>
                </a:lnTo>
                <a:lnTo>
                  <a:pt x="883" y="1561"/>
                </a:lnTo>
                <a:close/>
              </a:path>
            </a:pathLst>
          </a:custGeom>
          <a:gradFill rotWithShape="1">
            <a:gsLst>
              <a:gs pos="0">
                <a:srgbClr val="E27EE2">
                  <a:alpha val="44000"/>
                </a:srgbClr>
              </a:gs>
              <a:gs pos="50000">
                <a:schemeClr val="bg1"/>
              </a:gs>
              <a:gs pos="100000">
                <a:srgbClr val="E27EE2">
                  <a:alpha val="44000"/>
                </a:srgbClr>
              </a:gs>
            </a:gsLst>
            <a:lin ang="5400000" scaled="1"/>
          </a:gra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17" name="Freeform 25"/>
          <p:cNvSpPr>
            <a:spLocks/>
          </p:cNvSpPr>
          <p:nvPr/>
        </p:nvSpPr>
        <p:spPr bwMode="auto">
          <a:xfrm>
            <a:off x="3524250" y="5705475"/>
            <a:ext cx="9525" cy="47625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0" y="30"/>
              </a:cxn>
              <a:cxn ang="0">
                <a:pos x="6" y="0"/>
              </a:cxn>
            </a:cxnLst>
            <a:rect l="0" t="0" r="r" b="b"/>
            <a:pathLst>
              <a:path w="6" h="30">
                <a:moveTo>
                  <a:pt x="6" y="0"/>
                </a:moveTo>
                <a:cubicBezTo>
                  <a:pt x="4" y="10"/>
                  <a:pt x="0" y="30"/>
                  <a:pt x="0" y="30"/>
                </a:cubicBezTo>
                <a:cubicBezTo>
                  <a:pt x="0" y="30"/>
                  <a:pt x="4" y="10"/>
                  <a:pt x="6" y="0"/>
                </a:cubicBezTo>
                <a:close/>
              </a:path>
            </a:pathLst>
          </a:custGeom>
          <a:gradFill rotWithShape="1">
            <a:gsLst>
              <a:gs pos="0">
                <a:schemeClr val="accent1">
                  <a:alpha val="44000"/>
                </a:schemeClr>
              </a:gs>
              <a:gs pos="100000">
                <a:schemeClr val="bg1"/>
              </a:gs>
            </a:gsLst>
            <a:lin ang="2700000" scaled="1"/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18" name="Freeform 26"/>
          <p:cNvSpPr>
            <a:spLocks/>
          </p:cNvSpPr>
          <p:nvPr/>
        </p:nvSpPr>
        <p:spPr bwMode="auto">
          <a:xfrm>
            <a:off x="733425" y="3019425"/>
            <a:ext cx="5067300" cy="19050"/>
          </a:xfrm>
          <a:custGeom>
            <a:avLst/>
            <a:gdLst/>
            <a:ahLst/>
            <a:cxnLst>
              <a:cxn ang="0">
                <a:pos x="3192" y="0"/>
              </a:cxn>
              <a:cxn ang="0">
                <a:pos x="0" y="12"/>
              </a:cxn>
            </a:cxnLst>
            <a:rect l="0" t="0" r="r" b="b"/>
            <a:pathLst>
              <a:path w="3192" h="12">
                <a:moveTo>
                  <a:pt x="3192" y="0"/>
                </a:moveTo>
                <a:lnTo>
                  <a:pt x="0" y="12"/>
                </a:ln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E27EE2"/>
              </a:gs>
            </a:gsLst>
            <a:path path="rect">
              <a:fillToRect l="50000" t="50000" r="50000" b="50000"/>
            </a:path>
          </a:gra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19" name="Freeform 27"/>
          <p:cNvSpPr>
            <a:spLocks/>
          </p:cNvSpPr>
          <p:nvPr/>
        </p:nvSpPr>
        <p:spPr bwMode="auto">
          <a:xfrm>
            <a:off x="1187450" y="549275"/>
            <a:ext cx="60325" cy="2489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8" y="1568"/>
              </a:cxn>
            </a:cxnLst>
            <a:rect l="0" t="0" r="r" b="b"/>
            <a:pathLst>
              <a:path w="38" h="1568">
                <a:moveTo>
                  <a:pt x="0" y="0"/>
                </a:moveTo>
                <a:lnTo>
                  <a:pt x="38" y="156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20" name="Rectangle 28"/>
          <p:cNvSpPr>
            <a:spLocks noChangeArrowheads="1"/>
          </p:cNvSpPr>
          <p:nvPr/>
        </p:nvSpPr>
        <p:spPr bwMode="auto">
          <a:xfrm>
            <a:off x="1247775" y="2838450"/>
            <a:ext cx="201613" cy="193675"/>
          </a:xfrm>
          <a:prstGeom prst="rect">
            <a:avLst/>
          </a:prstGeom>
          <a:gradFill rotWithShape="1">
            <a:gsLst>
              <a:gs pos="0">
                <a:schemeClr val="accent1">
                  <a:alpha val="44000"/>
                </a:schemeClr>
              </a:gs>
              <a:gs pos="100000">
                <a:schemeClr val="bg1"/>
              </a:gs>
            </a:gsLst>
            <a:lin ang="270000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9421" name="Object 29"/>
          <p:cNvGraphicFramePr>
            <a:graphicFrameLocks noChangeAspect="1"/>
          </p:cNvGraphicFramePr>
          <p:nvPr/>
        </p:nvGraphicFramePr>
        <p:xfrm>
          <a:off x="2124075" y="1844675"/>
          <a:ext cx="228600" cy="330200"/>
        </p:xfrm>
        <a:graphic>
          <a:graphicData uri="http://schemas.openxmlformats.org/presentationml/2006/ole">
            <p:oleObj spid="_x0000_s59421" name="Equation" r:id="rId12" imgW="228600" imgH="330120" progId="Equation.DSMT4">
              <p:embed/>
            </p:oleObj>
          </a:graphicData>
        </a:graphic>
      </p:graphicFrame>
      <p:graphicFrame>
        <p:nvGraphicFramePr>
          <p:cNvPr id="59422" name="Object 30"/>
          <p:cNvGraphicFramePr>
            <a:graphicFrameLocks noChangeAspect="1"/>
          </p:cNvGraphicFramePr>
          <p:nvPr/>
        </p:nvGraphicFramePr>
        <p:xfrm>
          <a:off x="3995738" y="1412875"/>
          <a:ext cx="228600" cy="330200"/>
        </p:xfrm>
        <a:graphic>
          <a:graphicData uri="http://schemas.openxmlformats.org/presentationml/2006/ole">
            <p:oleObj spid="_x0000_s59422" name="Equation" r:id="rId13" imgW="228600" imgH="330120" progId="Equation.DSMT4">
              <p:embed/>
            </p:oleObj>
          </a:graphicData>
        </a:graphic>
      </p:graphicFrame>
      <p:graphicFrame>
        <p:nvGraphicFramePr>
          <p:cNvPr id="59423" name="Object 31"/>
          <p:cNvGraphicFramePr>
            <a:graphicFrameLocks noChangeAspect="1"/>
          </p:cNvGraphicFramePr>
          <p:nvPr/>
        </p:nvGraphicFramePr>
        <p:xfrm>
          <a:off x="4140200" y="3068638"/>
          <a:ext cx="203200" cy="342900"/>
        </p:xfrm>
        <a:graphic>
          <a:graphicData uri="http://schemas.openxmlformats.org/presentationml/2006/ole">
            <p:oleObj spid="_x0000_s59423" name="Equation" r:id="rId14" imgW="203040" imgH="3427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93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399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3105" name="AutoShape 3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06" name="Text Box 34"/>
          <p:cNvSpPr txBox="1">
            <a:spLocks noChangeArrowheads="1"/>
          </p:cNvSpPr>
          <p:nvPr/>
        </p:nvSpPr>
        <p:spPr bwMode="auto">
          <a:xfrm>
            <a:off x="7164388" y="219075"/>
            <a:ext cx="1487487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1</a:t>
            </a:r>
          </a:p>
        </p:txBody>
      </p:sp>
      <p:sp>
        <p:nvSpPr>
          <p:cNvPr id="3112" name="Freeform 40"/>
          <p:cNvSpPr>
            <a:spLocks/>
          </p:cNvSpPr>
          <p:nvPr/>
        </p:nvSpPr>
        <p:spPr bwMode="auto">
          <a:xfrm>
            <a:off x="1042988" y="692150"/>
            <a:ext cx="3638550" cy="3097213"/>
          </a:xfrm>
          <a:custGeom>
            <a:avLst/>
            <a:gdLst/>
            <a:ahLst/>
            <a:cxnLst>
              <a:cxn ang="0">
                <a:pos x="0" y="907"/>
              </a:cxn>
              <a:cxn ang="0">
                <a:pos x="1814" y="0"/>
              </a:cxn>
              <a:cxn ang="0">
                <a:pos x="2292" y="1945"/>
              </a:cxn>
              <a:cxn ang="0">
                <a:pos x="0" y="907"/>
              </a:cxn>
            </a:cxnLst>
            <a:rect l="0" t="0" r="r" b="b"/>
            <a:pathLst>
              <a:path w="2292" h="1945">
                <a:moveTo>
                  <a:pt x="0" y="907"/>
                </a:moveTo>
                <a:lnTo>
                  <a:pt x="1814" y="0"/>
                </a:lnTo>
                <a:lnTo>
                  <a:pt x="2292" y="1945"/>
                </a:lnTo>
                <a:lnTo>
                  <a:pt x="0" y="907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C58BFF">
                  <a:alpha val="44000"/>
                </a:srgbClr>
              </a:gs>
            </a:gsLst>
            <a:lin ang="2700000" scaled="1"/>
          </a:gra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3113" name="Object 41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p:oleObj spid="_x0000_s3113" name="Equation" r:id="rId4" imgW="114120" imgH="177480" progId="Equation.DSMT4">
              <p:embed/>
            </p:oleObj>
          </a:graphicData>
        </a:graphic>
      </p:graphicFrame>
      <p:graphicFrame>
        <p:nvGraphicFramePr>
          <p:cNvPr id="3121" name="Object 49"/>
          <p:cNvGraphicFramePr>
            <a:graphicFrameLocks noChangeAspect="1"/>
          </p:cNvGraphicFramePr>
          <p:nvPr/>
        </p:nvGraphicFramePr>
        <p:xfrm>
          <a:off x="611188" y="1628775"/>
          <a:ext cx="431800" cy="431800"/>
        </p:xfrm>
        <a:graphic>
          <a:graphicData uri="http://schemas.openxmlformats.org/presentationml/2006/ole">
            <p:oleObj spid="_x0000_s3121" name="Equation" r:id="rId5" imgW="228600" imgH="228600" progId="Equation.DSMT4">
              <p:embed/>
            </p:oleObj>
          </a:graphicData>
        </a:graphic>
      </p:graphicFrame>
      <p:graphicFrame>
        <p:nvGraphicFramePr>
          <p:cNvPr id="3123" name="Object 51"/>
          <p:cNvGraphicFramePr>
            <a:graphicFrameLocks noChangeAspect="1"/>
          </p:cNvGraphicFramePr>
          <p:nvPr/>
        </p:nvGraphicFramePr>
        <p:xfrm>
          <a:off x="4067175" y="404813"/>
          <a:ext cx="292100" cy="330200"/>
        </p:xfrm>
        <a:graphic>
          <a:graphicData uri="http://schemas.openxmlformats.org/presentationml/2006/ole">
            <p:oleObj spid="_x0000_s3123" name="Equation" r:id="rId6" imgW="291960" imgH="330120" progId="Equation.DSMT4">
              <p:embed/>
            </p:oleObj>
          </a:graphicData>
        </a:graphic>
      </p:graphicFrame>
      <p:graphicFrame>
        <p:nvGraphicFramePr>
          <p:cNvPr id="3124" name="Object 52"/>
          <p:cNvGraphicFramePr>
            <a:graphicFrameLocks noChangeAspect="1"/>
          </p:cNvGraphicFramePr>
          <p:nvPr/>
        </p:nvGraphicFramePr>
        <p:xfrm>
          <a:off x="4716463" y="3573463"/>
          <a:ext cx="292100" cy="342900"/>
        </p:xfrm>
        <a:graphic>
          <a:graphicData uri="http://schemas.openxmlformats.org/presentationml/2006/ole">
            <p:oleObj spid="_x0000_s3124" name="Equation" r:id="rId7" imgW="291960" imgH="342720" progId="Equation.DSMT4">
              <p:embed/>
            </p:oleObj>
          </a:graphicData>
        </a:graphic>
      </p:graphicFrame>
      <p:sp>
        <p:nvSpPr>
          <p:cNvPr id="3125" name="Arc 53"/>
          <p:cNvSpPr>
            <a:spLocks/>
          </p:cNvSpPr>
          <p:nvPr/>
        </p:nvSpPr>
        <p:spPr bwMode="auto">
          <a:xfrm flipH="1">
            <a:off x="4133850" y="3143250"/>
            <a:ext cx="381000" cy="4000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126" name="Object 54"/>
          <p:cNvGraphicFramePr>
            <a:graphicFrameLocks noChangeAspect="1"/>
          </p:cNvGraphicFramePr>
          <p:nvPr/>
        </p:nvGraphicFramePr>
        <p:xfrm>
          <a:off x="4500563" y="2133600"/>
          <a:ext cx="215900" cy="342900"/>
        </p:xfrm>
        <a:graphic>
          <a:graphicData uri="http://schemas.openxmlformats.org/presentationml/2006/ole">
            <p:oleObj spid="_x0000_s3126" name="Equation" r:id="rId8" imgW="215640" imgH="342720" progId="Equation.DSMT4">
              <p:embed/>
            </p:oleObj>
          </a:graphicData>
        </a:graphic>
      </p:graphicFrame>
      <p:graphicFrame>
        <p:nvGraphicFramePr>
          <p:cNvPr id="3127" name="Object 55"/>
          <p:cNvGraphicFramePr>
            <a:graphicFrameLocks noChangeAspect="1"/>
          </p:cNvGraphicFramePr>
          <p:nvPr/>
        </p:nvGraphicFramePr>
        <p:xfrm>
          <a:off x="2484438" y="3068638"/>
          <a:ext cx="228600" cy="330200"/>
        </p:xfrm>
        <a:graphic>
          <a:graphicData uri="http://schemas.openxmlformats.org/presentationml/2006/ole">
            <p:oleObj spid="_x0000_s3127" name="Equation" r:id="rId9" imgW="228600" imgH="330120" progId="Equation.DSMT4">
              <p:embed/>
            </p:oleObj>
          </a:graphicData>
        </a:graphic>
      </p:graphicFrame>
      <p:graphicFrame>
        <p:nvGraphicFramePr>
          <p:cNvPr id="3128" name="Object 56"/>
          <p:cNvGraphicFramePr>
            <a:graphicFrameLocks noChangeAspect="1"/>
          </p:cNvGraphicFramePr>
          <p:nvPr/>
        </p:nvGraphicFramePr>
        <p:xfrm>
          <a:off x="3635375" y="2708275"/>
          <a:ext cx="558800" cy="431800"/>
        </p:xfrm>
        <a:graphic>
          <a:graphicData uri="http://schemas.openxmlformats.org/presentationml/2006/ole">
            <p:oleObj spid="_x0000_s3128" name="Equation" r:id="rId10" imgW="558720" imgH="431640" progId="Equation.DSMT4">
              <p:embed/>
            </p:oleObj>
          </a:graphicData>
        </a:graphic>
      </p:graphicFrame>
      <p:graphicFrame>
        <p:nvGraphicFramePr>
          <p:cNvPr id="3129" name="Object 57"/>
          <p:cNvGraphicFramePr>
            <a:graphicFrameLocks noChangeAspect="1"/>
          </p:cNvGraphicFramePr>
          <p:nvPr/>
        </p:nvGraphicFramePr>
        <p:xfrm>
          <a:off x="5651500" y="3573463"/>
          <a:ext cx="2463800" cy="406400"/>
        </p:xfrm>
        <a:graphic>
          <a:graphicData uri="http://schemas.openxmlformats.org/presentationml/2006/ole">
            <p:oleObj spid="_x0000_s3129" name="Equation" r:id="rId11" imgW="2463480" imgH="406080" progId="Equation.DSMT4">
              <p:embed/>
            </p:oleObj>
          </a:graphicData>
        </a:graphic>
      </p:graphicFrame>
      <p:graphicFrame>
        <p:nvGraphicFramePr>
          <p:cNvPr id="3130" name="Object 58"/>
          <p:cNvGraphicFramePr>
            <a:graphicFrameLocks noChangeAspect="1"/>
          </p:cNvGraphicFramePr>
          <p:nvPr/>
        </p:nvGraphicFramePr>
        <p:xfrm>
          <a:off x="5718175" y="4076700"/>
          <a:ext cx="2095500" cy="431800"/>
        </p:xfrm>
        <a:graphic>
          <a:graphicData uri="http://schemas.openxmlformats.org/presentationml/2006/ole">
            <p:oleObj spid="_x0000_s3130" name="Equation" r:id="rId12" imgW="2095200" imgH="431640" progId="Equation.DSMT4">
              <p:embed/>
            </p:oleObj>
          </a:graphicData>
        </a:graphic>
      </p:graphicFrame>
      <p:sp>
        <p:nvSpPr>
          <p:cNvPr id="3133" name="Line 61"/>
          <p:cNvSpPr>
            <a:spLocks noChangeShapeType="1"/>
          </p:cNvSpPr>
          <p:nvPr/>
        </p:nvSpPr>
        <p:spPr bwMode="auto">
          <a:xfrm>
            <a:off x="5724525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3134" name="Object 62"/>
          <p:cNvGraphicFramePr>
            <a:graphicFrameLocks noChangeAspect="1"/>
          </p:cNvGraphicFramePr>
          <p:nvPr/>
        </p:nvGraphicFramePr>
        <p:xfrm>
          <a:off x="5724525" y="5013325"/>
          <a:ext cx="1104900" cy="342900"/>
        </p:xfrm>
        <a:graphic>
          <a:graphicData uri="http://schemas.openxmlformats.org/presentationml/2006/ole">
            <p:oleObj spid="_x0000_s3134" name="Equation" r:id="rId13" imgW="1104840" imgH="342720" progId="Equation.DSMT4">
              <p:embed/>
            </p:oleObj>
          </a:graphicData>
        </a:graphic>
      </p:graphicFrame>
      <p:sp>
        <p:nvSpPr>
          <p:cNvPr id="3135" name="Text Box 63"/>
          <p:cNvSpPr txBox="1">
            <a:spLocks noChangeArrowheads="1"/>
          </p:cNvSpPr>
          <p:nvPr/>
        </p:nvSpPr>
        <p:spPr bwMode="auto">
          <a:xfrm>
            <a:off x="4067175" y="5661025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3136" name="Object 64"/>
          <p:cNvGraphicFramePr>
            <a:graphicFrameLocks noChangeAspect="1"/>
          </p:cNvGraphicFramePr>
          <p:nvPr/>
        </p:nvGraphicFramePr>
        <p:xfrm>
          <a:off x="5711825" y="5678488"/>
          <a:ext cx="1663700" cy="495300"/>
        </p:xfrm>
        <a:graphic>
          <a:graphicData uri="http://schemas.openxmlformats.org/presentationml/2006/ole">
            <p:oleObj spid="_x0000_s3136" name="Equation" r:id="rId14" imgW="1663560" imgH="495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35"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46082" name="WordArt 2"/>
          <p:cNvSpPr>
            <a:spLocks noChangeArrowheads="1" noChangeShapeType="1" noTextEdit="1"/>
          </p:cNvSpPr>
          <p:nvPr/>
        </p:nvSpPr>
        <p:spPr bwMode="auto">
          <a:xfrm>
            <a:off x="1476375" y="333375"/>
            <a:ext cx="5111750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rgbClr val="54007E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ahoma"/>
                <a:ea typeface="Tahoma"/>
                <a:cs typeface="Tahoma"/>
              </a:rPr>
              <a:t>Список литературы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1166813" y="2363788"/>
            <a:ext cx="184150" cy="3667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971550" y="1268413"/>
            <a:ext cx="6527800" cy="915987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ru-RU" b="1">
                <a:solidFill>
                  <a:srgbClr val="72009A"/>
                </a:solidFill>
              </a:rPr>
              <a:t>1.Ершова А.П., Голобородько В.В, Ершова А.С</a:t>
            </a:r>
            <a:r>
              <a:rPr lang="ru-RU">
                <a:solidFill>
                  <a:srgbClr val="72009A"/>
                </a:solidFill>
              </a:rPr>
              <a:t> </a:t>
            </a:r>
          </a:p>
          <a:p>
            <a:pPr marL="342900" indent="-342900"/>
            <a:r>
              <a:rPr lang="ru-RU">
                <a:solidFill>
                  <a:srgbClr val="72009A"/>
                </a:solidFill>
              </a:rPr>
              <a:t>Самостоятельные и контрольные работы по алгебре </a:t>
            </a:r>
          </a:p>
          <a:p>
            <a:pPr marL="342900" indent="-342900"/>
            <a:r>
              <a:rPr lang="ru-RU">
                <a:solidFill>
                  <a:srgbClr val="72009A"/>
                </a:solidFill>
              </a:rPr>
              <a:t>и геометриидля </a:t>
            </a:r>
            <a:r>
              <a:rPr lang="en-US">
                <a:solidFill>
                  <a:srgbClr val="72009A"/>
                </a:solidFill>
              </a:rPr>
              <a:t>9</a:t>
            </a:r>
            <a:r>
              <a:rPr lang="ru-RU">
                <a:solidFill>
                  <a:srgbClr val="72009A"/>
                </a:solidFill>
              </a:rPr>
              <a:t> класса.-М:Илекса, 2004.-176с.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1006475" y="2205038"/>
            <a:ext cx="6518275" cy="915987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ru-RU" b="1">
                <a:solidFill>
                  <a:srgbClr val="72009A"/>
                </a:solidFill>
              </a:rPr>
              <a:t>2.Саврасова С.М.,Ястребинецкий Г.А.</a:t>
            </a:r>
          </a:p>
          <a:p>
            <a:pPr marL="342900" indent="-342900"/>
            <a:r>
              <a:rPr lang="ru-RU">
                <a:solidFill>
                  <a:srgbClr val="72009A"/>
                </a:solidFill>
              </a:rPr>
              <a:t>Упражнения по планиметрии на готовых чертежах.-</a:t>
            </a:r>
          </a:p>
          <a:p>
            <a:pPr marL="342900" indent="-342900"/>
            <a:r>
              <a:rPr lang="ru-RU">
                <a:solidFill>
                  <a:srgbClr val="72009A"/>
                </a:solidFill>
              </a:rPr>
              <a:t> М.: просвещение, 1987.-112 с.: ил.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971550" y="3141663"/>
            <a:ext cx="7929563" cy="915987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ru-RU" b="1">
                <a:solidFill>
                  <a:srgbClr val="72009A"/>
                </a:solidFill>
              </a:rPr>
              <a:t>3. Зив Б.Г. и др.</a:t>
            </a:r>
          </a:p>
          <a:p>
            <a:pPr marL="342900" indent="-342900"/>
            <a:r>
              <a:rPr lang="ru-RU">
                <a:solidFill>
                  <a:srgbClr val="72009A"/>
                </a:solidFill>
              </a:rPr>
              <a:t>Задачи по геометрии: Пособие для учащихся 7-11 кл.</a:t>
            </a:r>
          </a:p>
          <a:p>
            <a:pPr marL="342900" indent="-342900"/>
            <a:r>
              <a:rPr lang="ru-RU">
                <a:solidFill>
                  <a:srgbClr val="72009A"/>
                </a:solidFill>
              </a:rPr>
              <a:t>общеобразоват.учреждений.-М.:Просвещение, 2000.-271 с.: ил.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971550" y="4221163"/>
            <a:ext cx="6340475" cy="6413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ru-RU" b="1">
                <a:solidFill>
                  <a:srgbClr val="72009A"/>
                </a:solidFill>
              </a:rPr>
              <a:t>4. Рабинович Е.М. </a:t>
            </a:r>
          </a:p>
          <a:p>
            <a:pPr marL="342900" indent="-342900"/>
            <a:r>
              <a:rPr lang="ru-RU">
                <a:solidFill>
                  <a:srgbClr val="72009A"/>
                </a:solidFill>
              </a:rPr>
              <a:t>Сборник задач на готовых чертежах.-К.:1996.-56с.</a:t>
            </a:r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971550" y="4941888"/>
            <a:ext cx="6910388" cy="915987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ru-RU" b="1">
                <a:solidFill>
                  <a:srgbClr val="72009A"/>
                </a:solidFill>
              </a:rPr>
              <a:t>5. Гаврилова Н.Ф. </a:t>
            </a:r>
          </a:p>
          <a:p>
            <a:pPr marL="342900" indent="-342900"/>
            <a:r>
              <a:rPr lang="ru-RU">
                <a:solidFill>
                  <a:srgbClr val="72009A"/>
                </a:solidFill>
              </a:rPr>
              <a:t>Поурочные разработки по геометрии: </a:t>
            </a:r>
            <a:r>
              <a:rPr lang="en-US">
                <a:solidFill>
                  <a:srgbClr val="72009A"/>
                </a:solidFill>
              </a:rPr>
              <a:t>9</a:t>
            </a:r>
            <a:r>
              <a:rPr lang="ru-RU">
                <a:solidFill>
                  <a:srgbClr val="72009A"/>
                </a:solidFill>
              </a:rPr>
              <a:t> класс.-2-е изд.,</a:t>
            </a:r>
          </a:p>
          <a:p>
            <a:pPr marL="342900" indent="-342900"/>
            <a:r>
              <a:rPr lang="ru-RU">
                <a:solidFill>
                  <a:srgbClr val="72009A"/>
                </a:solidFill>
              </a:rPr>
              <a:t>перераб. и доп.-М.: ВАКО,2009.-304 с.</a:t>
            </a:r>
          </a:p>
        </p:txBody>
      </p:sp>
      <p:sp>
        <p:nvSpPr>
          <p:cNvPr id="46090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72450" y="5949950"/>
            <a:ext cx="649288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4149" name="AutoShape 5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50" name="Text Box 54"/>
          <p:cNvSpPr txBox="1">
            <a:spLocks noChangeArrowheads="1"/>
          </p:cNvSpPr>
          <p:nvPr/>
        </p:nvSpPr>
        <p:spPr bwMode="auto">
          <a:xfrm>
            <a:off x="7164388" y="219075"/>
            <a:ext cx="1487487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2</a:t>
            </a:r>
          </a:p>
        </p:txBody>
      </p:sp>
      <p:graphicFrame>
        <p:nvGraphicFramePr>
          <p:cNvPr id="4156" name="Object 60"/>
          <p:cNvGraphicFramePr>
            <a:graphicFrameLocks noChangeAspect="1"/>
          </p:cNvGraphicFramePr>
          <p:nvPr/>
        </p:nvGraphicFramePr>
        <p:xfrm>
          <a:off x="5603875" y="3563938"/>
          <a:ext cx="2844800" cy="406400"/>
        </p:xfrm>
        <a:graphic>
          <a:graphicData uri="http://schemas.openxmlformats.org/presentationml/2006/ole">
            <p:oleObj spid="_x0000_s4156" name="Equation" r:id="rId4" imgW="2844720" imgH="406080" progId="Equation.DSMT4">
              <p:embed/>
            </p:oleObj>
          </a:graphicData>
        </a:graphic>
      </p:graphicFrame>
      <p:sp>
        <p:nvSpPr>
          <p:cNvPr id="4157" name="Freeform 61"/>
          <p:cNvSpPr>
            <a:spLocks/>
          </p:cNvSpPr>
          <p:nvPr/>
        </p:nvSpPr>
        <p:spPr bwMode="auto">
          <a:xfrm>
            <a:off x="755650" y="1196975"/>
            <a:ext cx="4248150" cy="2879725"/>
          </a:xfrm>
          <a:custGeom>
            <a:avLst/>
            <a:gdLst/>
            <a:ahLst/>
            <a:cxnLst>
              <a:cxn ang="0">
                <a:pos x="0" y="1814"/>
              </a:cxn>
              <a:cxn ang="0">
                <a:pos x="2041" y="1814"/>
              </a:cxn>
              <a:cxn ang="0">
                <a:pos x="2676" y="0"/>
              </a:cxn>
              <a:cxn ang="0">
                <a:pos x="0" y="1814"/>
              </a:cxn>
            </a:cxnLst>
            <a:rect l="0" t="0" r="r" b="b"/>
            <a:pathLst>
              <a:path w="2676" h="1814">
                <a:moveTo>
                  <a:pt x="0" y="1814"/>
                </a:moveTo>
                <a:lnTo>
                  <a:pt x="2041" y="1814"/>
                </a:lnTo>
                <a:lnTo>
                  <a:pt x="2676" y="0"/>
                </a:lnTo>
                <a:lnTo>
                  <a:pt x="0" y="1814"/>
                </a:lnTo>
                <a:close/>
              </a:path>
            </a:pathLst>
          </a:custGeom>
          <a:gradFill rotWithShape="1">
            <a:gsLst>
              <a:gs pos="0">
                <a:srgbClr val="B6EC4A">
                  <a:alpha val="44000"/>
                </a:srgbClr>
              </a:gs>
              <a:gs pos="50000">
                <a:schemeClr val="bg1"/>
              </a:gs>
              <a:gs pos="100000">
                <a:srgbClr val="B6EC4A">
                  <a:alpha val="44000"/>
                </a:srgbClr>
              </a:gs>
            </a:gsLst>
            <a:lin ang="5400000" scaled="1"/>
          </a:gra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4158" name="Object 62"/>
          <p:cNvGraphicFramePr>
            <a:graphicFrameLocks noChangeAspect="1"/>
          </p:cNvGraphicFramePr>
          <p:nvPr/>
        </p:nvGraphicFramePr>
        <p:xfrm>
          <a:off x="395288" y="3933825"/>
          <a:ext cx="292100" cy="330200"/>
        </p:xfrm>
        <a:graphic>
          <a:graphicData uri="http://schemas.openxmlformats.org/presentationml/2006/ole">
            <p:oleObj spid="_x0000_s4158" name="Equation" r:id="rId5" imgW="291960" imgH="330120" progId="Equation.DSMT4">
              <p:embed/>
            </p:oleObj>
          </a:graphicData>
        </a:graphic>
      </p:graphicFrame>
      <p:graphicFrame>
        <p:nvGraphicFramePr>
          <p:cNvPr id="4159" name="Object 63"/>
          <p:cNvGraphicFramePr>
            <a:graphicFrameLocks noChangeAspect="1"/>
          </p:cNvGraphicFramePr>
          <p:nvPr/>
        </p:nvGraphicFramePr>
        <p:xfrm>
          <a:off x="4160838" y="3822700"/>
          <a:ext cx="330200" cy="330200"/>
        </p:xfrm>
        <a:graphic>
          <a:graphicData uri="http://schemas.openxmlformats.org/presentationml/2006/ole">
            <p:oleObj spid="_x0000_s4159" name="Equation" r:id="rId6" imgW="330120" imgH="330120" progId="Equation.DSMT4">
              <p:embed/>
            </p:oleObj>
          </a:graphicData>
        </a:graphic>
      </p:graphicFrame>
      <p:graphicFrame>
        <p:nvGraphicFramePr>
          <p:cNvPr id="4160" name="Object 64"/>
          <p:cNvGraphicFramePr>
            <a:graphicFrameLocks noChangeAspect="1"/>
          </p:cNvGraphicFramePr>
          <p:nvPr/>
        </p:nvGraphicFramePr>
        <p:xfrm>
          <a:off x="5076825" y="836613"/>
          <a:ext cx="292100" cy="342900"/>
        </p:xfrm>
        <a:graphic>
          <a:graphicData uri="http://schemas.openxmlformats.org/presentationml/2006/ole">
            <p:oleObj spid="_x0000_s4160" name="Equation" r:id="rId7" imgW="291960" imgH="342720" progId="Equation.DSMT4">
              <p:embed/>
            </p:oleObj>
          </a:graphicData>
        </a:graphic>
      </p:graphicFrame>
      <p:sp>
        <p:nvSpPr>
          <p:cNvPr id="4161" name="Line 65"/>
          <p:cNvSpPr>
            <a:spLocks noChangeShapeType="1"/>
          </p:cNvSpPr>
          <p:nvPr/>
        </p:nvSpPr>
        <p:spPr bwMode="auto">
          <a:xfrm>
            <a:off x="4257675" y="2847975"/>
            <a:ext cx="360363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62" name="Freeform 66"/>
          <p:cNvSpPr>
            <a:spLocks/>
          </p:cNvSpPr>
          <p:nvPr/>
        </p:nvSpPr>
        <p:spPr bwMode="auto">
          <a:xfrm>
            <a:off x="2600325" y="3914775"/>
            <a:ext cx="1588" cy="3524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22"/>
              </a:cxn>
            </a:cxnLst>
            <a:rect l="0" t="0" r="r" b="b"/>
            <a:pathLst>
              <a:path w="1" h="222">
                <a:moveTo>
                  <a:pt x="0" y="0"/>
                </a:moveTo>
                <a:cubicBezTo>
                  <a:pt x="0" y="74"/>
                  <a:pt x="0" y="148"/>
                  <a:pt x="0" y="222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4163" name="Object 67"/>
          <p:cNvGraphicFramePr>
            <a:graphicFrameLocks noChangeAspect="1"/>
          </p:cNvGraphicFramePr>
          <p:nvPr/>
        </p:nvGraphicFramePr>
        <p:xfrm>
          <a:off x="2843213" y="4149725"/>
          <a:ext cx="228600" cy="342900"/>
        </p:xfrm>
        <a:graphic>
          <a:graphicData uri="http://schemas.openxmlformats.org/presentationml/2006/ole">
            <p:oleObj spid="_x0000_s4163" name="Equation" r:id="rId8" imgW="228600" imgH="342720" progId="Equation.DSMT4">
              <p:embed/>
            </p:oleObj>
          </a:graphicData>
        </a:graphic>
      </p:graphicFrame>
      <p:sp>
        <p:nvSpPr>
          <p:cNvPr id="4164" name="Arc 68"/>
          <p:cNvSpPr>
            <a:spLocks/>
          </p:cNvSpPr>
          <p:nvPr/>
        </p:nvSpPr>
        <p:spPr bwMode="auto">
          <a:xfrm>
            <a:off x="1400175" y="3629025"/>
            <a:ext cx="219075" cy="4476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4165" name="Object 69"/>
          <p:cNvGraphicFramePr>
            <a:graphicFrameLocks noChangeAspect="1"/>
          </p:cNvGraphicFramePr>
          <p:nvPr/>
        </p:nvGraphicFramePr>
        <p:xfrm>
          <a:off x="1673225" y="3527425"/>
          <a:ext cx="558800" cy="431800"/>
        </p:xfrm>
        <a:graphic>
          <a:graphicData uri="http://schemas.openxmlformats.org/presentationml/2006/ole">
            <p:oleObj spid="_x0000_s4165" name="Equation" r:id="rId9" imgW="558720" imgH="431640" progId="Equation.DSMT4">
              <p:embed/>
            </p:oleObj>
          </a:graphicData>
        </a:graphic>
      </p:graphicFrame>
      <p:graphicFrame>
        <p:nvGraphicFramePr>
          <p:cNvPr id="4166" name="Object 70"/>
          <p:cNvGraphicFramePr>
            <a:graphicFrameLocks noChangeAspect="1"/>
          </p:cNvGraphicFramePr>
          <p:nvPr/>
        </p:nvGraphicFramePr>
        <p:xfrm>
          <a:off x="5641975" y="4052888"/>
          <a:ext cx="2082800" cy="431800"/>
        </p:xfrm>
        <a:graphic>
          <a:graphicData uri="http://schemas.openxmlformats.org/presentationml/2006/ole">
            <p:oleObj spid="_x0000_s4166" name="Equation" r:id="rId10" imgW="2082600" imgH="431640" progId="Equation.DSMT4">
              <p:embed/>
            </p:oleObj>
          </a:graphicData>
        </a:graphic>
      </p:graphicFrame>
      <p:sp>
        <p:nvSpPr>
          <p:cNvPr id="4167" name="Line 71"/>
          <p:cNvSpPr>
            <a:spLocks noChangeShapeType="1"/>
          </p:cNvSpPr>
          <p:nvPr/>
        </p:nvSpPr>
        <p:spPr bwMode="auto">
          <a:xfrm>
            <a:off x="5657850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4168" name="Object 72"/>
          <p:cNvGraphicFramePr>
            <a:graphicFrameLocks noChangeAspect="1"/>
          </p:cNvGraphicFramePr>
          <p:nvPr/>
        </p:nvGraphicFramePr>
        <p:xfrm>
          <a:off x="5743575" y="4995863"/>
          <a:ext cx="1092200" cy="342900"/>
        </p:xfrm>
        <a:graphic>
          <a:graphicData uri="http://schemas.openxmlformats.org/presentationml/2006/ole">
            <p:oleObj spid="_x0000_s4168" name="Equation" r:id="rId11" imgW="1091880" imgH="342720" progId="Equation.DSMT4">
              <p:embed/>
            </p:oleObj>
          </a:graphicData>
        </a:graphic>
      </p:graphicFrame>
      <p:sp>
        <p:nvSpPr>
          <p:cNvPr id="4169" name="Text Box 73"/>
          <p:cNvSpPr txBox="1">
            <a:spLocks noChangeArrowheads="1"/>
          </p:cNvSpPr>
          <p:nvPr/>
        </p:nvSpPr>
        <p:spPr bwMode="auto">
          <a:xfrm>
            <a:off x="4079875" y="5643563"/>
            <a:ext cx="1606550" cy="579437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4170" name="Object 74"/>
          <p:cNvGraphicFramePr>
            <a:graphicFrameLocks noChangeAspect="1"/>
          </p:cNvGraphicFramePr>
          <p:nvPr/>
        </p:nvGraphicFramePr>
        <p:xfrm>
          <a:off x="5724525" y="5654675"/>
          <a:ext cx="1663700" cy="508000"/>
        </p:xfrm>
        <a:graphic>
          <a:graphicData uri="http://schemas.openxmlformats.org/presentationml/2006/ole">
            <p:oleObj spid="_x0000_s4170" name="Equation" r:id="rId12" imgW="1663560" imgH="5079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9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23588" name="AutoShape 3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89" name="Text Box 37"/>
          <p:cNvSpPr txBox="1">
            <a:spLocks noChangeArrowheads="1"/>
          </p:cNvSpPr>
          <p:nvPr/>
        </p:nvSpPr>
        <p:spPr bwMode="auto">
          <a:xfrm>
            <a:off x="7164388" y="219075"/>
            <a:ext cx="1487487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3</a:t>
            </a:r>
          </a:p>
        </p:txBody>
      </p:sp>
      <p:graphicFrame>
        <p:nvGraphicFramePr>
          <p:cNvPr id="23593" name="Object 41"/>
          <p:cNvGraphicFramePr>
            <a:graphicFrameLocks noChangeAspect="1"/>
          </p:cNvGraphicFramePr>
          <p:nvPr/>
        </p:nvGraphicFramePr>
        <p:xfrm>
          <a:off x="5665788" y="3573463"/>
          <a:ext cx="1282700" cy="406400"/>
        </p:xfrm>
        <a:graphic>
          <a:graphicData uri="http://schemas.openxmlformats.org/presentationml/2006/ole">
            <p:oleObj spid="_x0000_s23593" name="Equation" r:id="rId4" imgW="1282680" imgH="406080" progId="Equation.DSMT4">
              <p:embed/>
            </p:oleObj>
          </a:graphicData>
        </a:graphic>
      </p:graphicFrame>
      <p:sp>
        <p:nvSpPr>
          <p:cNvPr id="23594" name="Line 42"/>
          <p:cNvSpPr>
            <a:spLocks noChangeShapeType="1"/>
          </p:cNvSpPr>
          <p:nvPr/>
        </p:nvSpPr>
        <p:spPr bwMode="auto">
          <a:xfrm>
            <a:off x="5657850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595" name="Freeform 43"/>
          <p:cNvSpPr>
            <a:spLocks/>
          </p:cNvSpPr>
          <p:nvPr/>
        </p:nvSpPr>
        <p:spPr bwMode="auto">
          <a:xfrm>
            <a:off x="900113" y="1052513"/>
            <a:ext cx="3527425" cy="3097212"/>
          </a:xfrm>
          <a:custGeom>
            <a:avLst/>
            <a:gdLst/>
            <a:ahLst/>
            <a:cxnLst>
              <a:cxn ang="0">
                <a:pos x="0" y="1951"/>
              </a:cxn>
              <a:cxn ang="0">
                <a:pos x="2222" y="1951"/>
              </a:cxn>
              <a:cxn ang="0">
                <a:pos x="1451" y="0"/>
              </a:cxn>
              <a:cxn ang="0">
                <a:pos x="0" y="1951"/>
              </a:cxn>
            </a:cxnLst>
            <a:rect l="0" t="0" r="r" b="b"/>
            <a:pathLst>
              <a:path w="2222" h="1951">
                <a:moveTo>
                  <a:pt x="0" y="1951"/>
                </a:moveTo>
                <a:lnTo>
                  <a:pt x="2222" y="1951"/>
                </a:lnTo>
                <a:lnTo>
                  <a:pt x="1451" y="0"/>
                </a:lnTo>
                <a:lnTo>
                  <a:pt x="0" y="1951"/>
                </a:lnTo>
                <a:close/>
              </a:path>
            </a:pathLst>
          </a:custGeom>
          <a:gradFill rotWithShape="1">
            <a:gsLst>
              <a:gs pos="0">
                <a:srgbClr val="7DE5F3">
                  <a:alpha val="44000"/>
                </a:srgbClr>
              </a:gs>
              <a:gs pos="50000">
                <a:schemeClr val="bg1"/>
              </a:gs>
              <a:gs pos="100000">
                <a:srgbClr val="7DE5F3">
                  <a:alpha val="44000"/>
                </a:srgbClr>
              </a:gs>
            </a:gsLst>
            <a:lin ang="5400000" scaled="1"/>
          </a:gra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23596" name="Object 44"/>
          <p:cNvGraphicFramePr>
            <a:graphicFrameLocks noChangeAspect="1"/>
          </p:cNvGraphicFramePr>
          <p:nvPr/>
        </p:nvGraphicFramePr>
        <p:xfrm>
          <a:off x="539750" y="3933825"/>
          <a:ext cx="330200" cy="330200"/>
        </p:xfrm>
        <a:graphic>
          <a:graphicData uri="http://schemas.openxmlformats.org/presentationml/2006/ole">
            <p:oleObj spid="_x0000_s23596" name="Equation" r:id="rId5" imgW="330120" imgH="330120" progId="Equation.DSMT4">
              <p:embed/>
            </p:oleObj>
          </a:graphicData>
        </a:graphic>
      </p:graphicFrame>
      <p:graphicFrame>
        <p:nvGraphicFramePr>
          <p:cNvPr id="23597" name="Object 45"/>
          <p:cNvGraphicFramePr>
            <a:graphicFrameLocks noChangeAspect="1"/>
          </p:cNvGraphicFramePr>
          <p:nvPr/>
        </p:nvGraphicFramePr>
        <p:xfrm>
          <a:off x="3187700" y="654050"/>
          <a:ext cx="292100" cy="330200"/>
        </p:xfrm>
        <a:graphic>
          <a:graphicData uri="http://schemas.openxmlformats.org/presentationml/2006/ole">
            <p:oleObj spid="_x0000_s23597" name="Equation" r:id="rId6" imgW="291960" imgH="330120" progId="Equation.DSMT4">
              <p:embed/>
            </p:oleObj>
          </a:graphicData>
        </a:graphic>
      </p:graphicFrame>
      <p:graphicFrame>
        <p:nvGraphicFramePr>
          <p:cNvPr id="23598" name="Object 46"/>
          <p:cNvGraphicFramePr>
            <a:graphicFrameLocks noChangeAspect="1"/>
          </p:cNvGraphicFramePr>
          <p:nvPr/>
        </p:nvGraphicFramePr>
        <p:xfrm>
          <a:off x="4487863" y="3862388"/>
          <a:ext cx="292100" cy="342900"/>
        </p:xfrm>
        <a:graphic>
          <a:graphicData uri="http://schemas.openxmlformats.org/presentationml/2006/ole">
            <p:oleObj spid="_x0000_s23598" name="Equation" r:id="rId7" imgW="291960" imgH="342720" progId="Equation.DSMT4">
              <p:embed/>
            </p:oleObj>
          </a:graphicData>
        </a:graphic>
      </p:graphicFrame>
      <p:graphicFrame>
        <p:nvGraphicFramePr>
          <p:cNvPr id="23599" name="Object 47"/>
          <p:cNvGraphicFramePr>
            <a:graphicFrameLocks noChangeAspect="1"/>
          </p:cNvGraphicFramePr>
          <p:nvPr/>
        </p:nvGraphicFramePr>
        <p:xfrm>
          <a:off x="1619250" y="3573463"/>
          <a:ext cx="558800" cy="431800"/>
        </p:xfrm>
        <a:graphic>
          <a:graphicData uri="http://schemas.openxmlformats.org/presentationml/2006/ole">
            <p:oleObj spid="_x0000_s23599" name="Equation" r:id="rId8" imgW="558720" imgH="431640" progId="Equation.DSMT4">
              <p:embed/>
            </p:oleObj>
          </a:graphicData>
        </a:graphic>
      </p:graphicFrame>
      <p:graphicFrame>
        <p:nvGraphicFramePr>
          <p:cNvPr id="23600" name="Object 48"/>
          <p:cNvGraphicFramePr>
            <a:graphicFrameLocks noChangeAspect="1"/>
          </p:cNvGraphicFramePr>
          <p:nvPr/>
        </p:nvGraphicFramePr>
        <p:xfrm>
          <a:off x="2843213" y="1773238"/>
          <a:ext cx="558800" cy="431800"/>
        </p:xfrm>
        <a:graphic>
          <a:graphicData uri="http://schemas.openxmlformats.org/presentationml/2006/ole">
            <p:oleObj spid="_x0000_s23600" name="Equation" r:id="rId9" imgW="558720" imgH="431640" progId="Equation.DSMT4">
              <p:embed/>
            </p:oleObj>
          </a:graphicData>
        </a:graphic>
      </p:graphicFrame>
      <p:sp>
        <p:nvSpPr>
          <p:cNvPr id="23601" name="Arc 49"/>
          <p:cNvSpPr>
            <a:spLocks/>
          </p:cNvSpPr>
          <p:nvPr/>
        </p:nvSpPr>
        <p:spPr bwMode="auto">
          <a:xfrm>
            <a:off x="1285875" y="3638550"/>
            <a:ext cx="314325" cy="50482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602" name="Arc 50"/>
          <p:cNvSpPr>
            <a:spLocks/>
          </p:cNvSpPr>
          <p:nvPr/>
        </p:nvSpPr>
        <p:spPr bwMode="auto">
          <a:xfrm rot="-1593903" flipH="1" flipV="1">
            <a:off x="2933700" y="1343025"/>
            <a:ext cx="409575" cy="3714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582"/>
              <a:gd name="T1" fmla="*/ 0 h 21600"/>
              <a:gd name="T2" fmla="*/ 21582 w 21582"/>
              <a:gd name="T3" fmla="*/ 20716 h 21600"/>
              <a:gd name="T4" fmla="*/ 0 w 21582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82" h="21600" fill="none" extrusionOk="0">
                <a:moveTo>
                  <a:pt x="-1" y="0"/>
                </a:moveTo>
                <a:cubicBezTo>
                  <a:pt x="11585" y="0"/>
                  <a:pt x="21107" y="9140"/>
                  <a:pt x="21581" y="20716"/>
                </a:cubicBezTo>
              </a:path>
              <a:path w="21582" h="21600" stroke="0" extrusionOk="0">
                <a:moveTo>
                  <a:pt x="-1" y="0"/>
                </a:moveTo>
                <a:cubicBezTo>
                  <a:pt x="11585" y="0"/>
                  <a:pt x="21107" y="9140"/>
                  <a:pt x="21581" y="20716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603" name="Line 51"/>
          <p:cNvSpPr>
            <a:spLocks noChangeShapeType="1"/>
          </p:cNvSpPr>
          <p:nvPr/>
        </p:nvSpPr>
        <p:spPr bwMode="auto">
          <a:xfrm>
            <a:off x="3132138" y="1528763"/>
            <a:ext cx="55562" cy="1857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604" name="Line 52"/>
          <p:cNvSpPr>
            <a:spLocks noChangeShapeType="1"/>
          </p:cNvSpPr>
          <p:nvPr/>
        </p:nvSpPr>
        <p:spPr bwMode="auto">
          <a:xfrm>
            <a:off x="3090863" y="1535113"/>
            <a:ext cx="55562" cy="1857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23605" name="Object 53"/>
          <p:cNvGraphicFramePr>
            <a:graphicFrameLocks noChangeAspect="1"/>
          </p:cNvGraphicFramePr>
          <p:nvPr/>
        </p:nvGraphicFramePr>
        <p:xfrm>
          <a:off x="2987675" y="3716338"/>
          <a:ext cx="228600" cy="330200"/>
        </p:xfrm>
        <a:graphic>
          <a:graphicData uri="http://schemas.openxmlformats.org/presentationml/2006/ole">
            <p:oleObj spid="_x0000_s23605" name="Equation" r:id="rId10" imgW="228600" imgH="330120" progId="Equation.DSMT4">
              <p:embed/>
            </p:oleObj>
          </a:graphicData>
        </a:graphic>
      </p:graphicFrame>
      <p:graphicFrame>
        <p:nvGraphicFramePr>
          <p:cNvPr id="23606" name="Object 54"/>
          <p:cNvGraphicFramePr>
            <a:graphicFrameLocks noChangeAspect="1"/>
          </p:cNvGraphicFramePr>
          <p:nvPr/>
        </p:nvGraphicFramePr>
        <p:xfrm>
          <a:off x="5718175" y="4076700"/>
          <a:ext cx="2095500" cy="431800"/>
        </p:xfrm>
        <a:graphic>
          <a:graphicData uri="http://schemas.openxmlformats.org/presentationml/2006/ole">
            <p:oleObj spid="_x0000_s23606" name="Equation" r:id="rId11" imgW="2095200" imgH="431640" progId="Equation.DSMT4">
              <p:embed/>
            </p:oleObj>
          </a:graphicData>
        </a:graphic>
      </p:graphicFrame>
      <p:graphicFrame>
        <p:nvGraphicFramePr>
          <p:cNvPr id="23607" name="Object 55"/>
          <p:cNvGraphicFramePr>
            <a:graphicFrameLocks noChangeAspect="1"/>
          </p:cNvGraphicFramePr>
          <p:nvPr/>
        </p:nvGraphicFramePr>
        <p:xfrm>
          <a:off x="6959600" y="3463925"/>
          <a:ext cx="2082800" cy="431800"/>
        </p:xfrm>
        <a:graphic>
          <a:graphicData uri="http://schemas.openxmlformats.org/presentationml/2006/ole">
            <p:oleObj spid="_x0000_s23607" name="Equation" r:id="rId12" imgW="2082600" imgH="431640" progId="Equation.DSMT4">
              <p:embed/>
            </p:oleObj>
          </a:graphicData>
        </a:graphic>
      </p:graphicFrame>
      <p:graphicFrame>
        <p:nvGraphicFramePr>
          <p:cNvPr id="23608" name="Object 56"/>
          <p:cNvGraphicFramePr>
            <a:graphicFrameLocks noChangeAspect="1"/>
          </p:cNvGraphicFramePr>
          <p:nvPr/>
        </p:nvGraphicFramePr>
        <p:xfrm>
          <a:off x="5737225" y="4995863"/>
          <a:ext cx="1104900" cy="342900"/>
        </p:xfrm>
        <a:graphic>
          <a:graphicData uri="http://schemas.openxmlformats.org/presentationml/2006/ole">
            <p:oleObj spid="_x0000_s23608" name="Equation" r:id="rId13" imgW="1104840" imgH="342720" progId="Equation.DSMT4">
              <p:embed/>
            </p:oleObj>
          </a:graphicData>
        </a:graphic>
      </p:graphicFrame>
      <p:sp>
        <p:nvSpPr>
          <p:cNvPr id="23609" name="Text Box 57"/>
          <p:cNvSpPr txBox="1">
            <a:spLocks noChangeArrowheads="1"/>
          </p:cNvSpPr>
          <p:nvPr/>
        </p:nvSpPr>
        <p:spPr bwMode="auto">
          <a:xfrm>
            <a:off x="4079875" y="5643563"/>
            <a:ext cx="1606550" cy="579437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23610" name="Object 58"/>
          <p:cNvGraphicFramePr>
            <a:graphicFrameLocks noChangeAspect="1"/>
          </p:cNvGraphicFramePr>
          <p:nvPr/>
        </p:nvGraphicFramePr>
        <p:xfrm>
          <a:off x="5673725" y="5387975"/>
          <a:ext cx="1765300" cy="1041400"/>
        </p:xfrm>
        <a:graphic>
          <a:graphicData uri="http://schemas.openxmlformats.org/presentationml/2006/ole">
            <p:oleObj spid="_x0000_s23610" name="Equation" r:id="rId14" imgW="1765080" imgH="10411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6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3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09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6182" name="AutoShape 3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7164388" y="219075"/>
            <a:ext cx="1487487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4</a:t>
            </a:r>
          </a:p>
        </p:txBody>
      </p:sp>
      <p:graphicFrame>
        <p:nvGraphicFramePr>
          <p:cNvPr id="6186" name="Object 42"/>
          <p:cNvGraphicFramePr>
            <a:graphicFrameLocks noChangeAspect="1"/>
          </p:cNvGraphicFramePr>
          <p:nvPr/>
        </p:nvGraphicFramePr>
        <p:xfrm>
          <a:off x="5616575" y="3582988"/>
          <a:ext cx="2552700" cy="406400"/>
        </p:xfrm>
        <a:graphic>
          <a:graphicData uri="http://schemas.openxmlformats.org/presentationml/2006/ole">
            <p:oleObj spid="_x0000_s6186" name="Equation" r:id="rId4" imgW="2552400" imgH="406080" progId="Equation.DSMT4">
              <p:embed/>
            </p:oleObj>
          </a:graphicData>
        </a:graphic>
      </p:graphicFrame>
      <p:graphicFrame>
        <p:nvGraphicFramePr>
          <p:cNvPr id="6187" name="Object 43"/>
          <p:cNvGraphicFramePr>
            <a:graphicFrameLocks noChangeAspect="1"/>
          </p:cNvGraphicFramePr>
          <p:nvPr/>
        </p:nvGraphicFramePr>
        <p:xfrm>
          <a:off x="5638800" y="4043363"/>
          <a:ext cx="1689100" cy="508000"/>
        </p:xfrm>
        <a:graphic>
          <a:graphicData uri="http://schemas.openxmlformats.org/presentationml/2006/ole">
            <p:oleObj spid="_x0000_s6187" name="Equation" r:id="rId5" imgW="1688760" imgH="507960" progId="Equation.DSMT4">
              <p:embed/>
            </p:oleObj>
          </a:graphicData>
        </a:graphic>
      </p:graphicFrame>
      <p:sp>
        <p:nvSpPr>
          <p:cNvPr id="6188" name="Line 44"/>
          <p:cNvSpPr>
            <a:spLocks noChangeShapeType="1"/>
          </p:cNvSpPr>
          <p:nvPr/>
        </p:nvSpPr>
        <p:spPr bwMode="auto">
          <a:xfrm>
            <a:off x="5657850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6189" name="Object 45"/>
          <p:cNvGraphicFramePr>
            <a:graphicFrameLocks noChangeAspect="1"/>
          </p:cNvGraphicFramePr>
          <p:nvPr/>
        </p:nvGraphicFramePr>
        <p:xfrm>
          <a:off x="5648325" y="4995863"/>
          <a:ext cx="1130300" cy="342900"/>
        </p:xfrm>
        <a:graphic>
          <a:graphicData uri="http://schemas.openxmlformats.org/presentationml/2006/ole">
            <p:oleObj spid="_x0000_s6189" name="Equation" r:id="rId6" imgW="1130040" imgH="342720" progId="Equation.DSMT4">
              <p:embed/>
            </p:oleObj>
          </a:graphicData>
        </a:graphic>
      </p:graphicFrame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3975100" y="5624513"/>
            <a:ext cx="1606550" cy="579437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6191" name="Object 47"/>
          <p:cNvGraphicFramePr>
            <a:graphicFrameLocks noChangeAspect="1"/>
          </p:cNvGraphicFramePr>
          <p:nvPr/>
        </p:nvGraphicFramePr>
        <p:xfrm>
          <a:off x="5711825" y="5654675"/>
          <a:ext cx="1536700" cy="431800"/>
        </p:xfrm>
        <a:graphic>
          <a:graphicData uri="http://schemas.openxmlformats.org/presentationml/2006/ole">
            <p:oleObj spid="_x0000_s6191" name="Equation" r:id="rId7" imgW="1536480" imgH="431640" progId="Equation.DSMT4">
              <p:embed/>
            </p:oleObj>
          </a:graphicData>
        </a:graphic>
      </p:graphicFrame>
      <p:sp>
        <p:nvSpPr>
          <p:cNvPr id="6192" name="Freeform 48"/>
          <p:cNvSpPr>
            <a:spLocks/>
          </p:cNvSpPr>
          <p:nvPr/>
        </p:nvSpPr>
        <p:spPr bwMode="auto">
          <a:xfrm>
            <a:off x="1116013" y="1700213"/>
            <a:ext cx="3887787" cy="27368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27" y="1724"/>
              </a:cxn>
              <a:cxn ang="0">
                <a:pos x="2449" y="817"/>
              </a:cxn>
              <a:cxn ang="0">
                <a:pos x="0" y="0"/>
              </a:cxn>
            </a:cxnLst>
            <a:rect l="0" t="0" r="r" b="b"/>
            <a:pathLst>
              <a:path w="2449" h="1724">
                <a:moveTo>
                  <a:pt x="0" y="0"/>
                </a:moveTo>
                <a:lnTo>
                  <a:pt x="227" y="1724"/>
                </a:lnTo>
                <a:lnTo>
                  <a:pt x="2449" y="817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90ACFA">
                  <a:alpha val="44000"/>
                </a:srgbClr>
              </a:gs>
              <a:gs pos="50000">
                <a:schemeClr val="accent1"/>
              </a:gs>
              <a:gs pos="100000">
                <a:srgbClr val="90ACFA">
                  <a:alpha val="44000"/>
                </a:srgbClr>
              </a:gs>
            </a:gsLst>
            <a:lin ang="2700000" scaled="1"/>
          </a:gra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6193" name="Object 49"/>
          <p:cNvGraphicFramePr>
            <a:graphicFrameLocks noChangeAspect="1"/>
          </p:cNvGraphicFramePr>
          <p:nvPr/>
        </p:nvGraphicFramePr>
        <p:xfrm>
          <a:off x="1187450" y="4508500"/>
          <a:ext cx="330200" cy="330200"/>
        </p:xfrm>
        <a:graphic>
          <a:graphicData uri="http://schemas.openxmlformats.org/presentationml/2006/ole">
            <p:oleObj spid="_x0000_s6193" name="Equation" r:id="rId8" imgW="330120" imgH="330120" progId="Equation.DSMT4">
              <p:embed/>
            </p:oleObj>
          </a:graphicData>
        </a:graphic>
      </p:graphicFrame>
      <p:graphicFrame>
        <p:nvGraphicFramePr>
          <p:cNvPr id="6194" name="Object 50"/>
          <p:cNvGraphicFramePr>
            <a:graphicFrameLocks noChangeAspect="1"/>
          </p:cNvGraphicFramePr>
          <p:nvPr/>
        </p:nvGraphicFramePr>
        <p:xfrm>
          <a:off x="755650" y="1341438"/>
          <a:ext cx="292100" cy="330200"/>
        </p:xfrm>
        <a:graphic>
          <a:graphicData uri="http://schemas.openxmlformats.org/presentationml/2006/ole">
            <p:oleObj spid="_x0000_s6194" name="Equation" r:id="rId9" imgW="291960" imgH="330120" progId="Equation.DSMT4">
              <p:embed/>
            </p:oleObj>
          </a:graphicData>
        </a:graphic>
      </p:graphicFrame>
      <p:graphicFrame>
        <p:nvGraphicFramePr>
          <p:cNvPr id="6195" name="Object 51"/>
          <p:cNvGraphicFramePr>
            <a:graphicFrameLocks noChangeAspect="1"/>
          </p:cNvGraphicFramePr>
          <p:nvPr/>
        </p:nvGraphicFramePr>
        <p:xfrm>
          <a:off x="5003800" y="2565400"/>
          <a:ext cx="292100" cy="342900"/>
        </p:xfrm>
        <a:graphic>
          <a:graphicData uri="http://schemas.openxmlformats.org/presentationml/2006/ole">
            <p:oleObj spid="_x0000_s6195" name="Equation" r:id="rId10" imgW="291960" imgH="342720" progId="Equation.DSMT4">
              <p:embed/>
            </p:oleObj>
          </a:graphicData>
        </a:graphic>
      </p:graphicFrame>
      <p:graphicFrame>
        <p:nvGraphicFramePr>
          <p:cNvPr id="6196" name="Object 52"/>
          <p:cNvGraphicFramePr>
            <a:graphicFrameLocks noChangeAspect="1"/>
          </p:cNvGraphicFramePr>
          <p:nvPr/>
        </p:nvGraphicFramePr>
        <p:xfrm>
          <a:off x="900113" y="3068638"/>
          <a:ext cx="228600" cy="330200"/>
        </p:xfrm>
        <a:graphic>
          <a:graphicData uri="http://schemas.openxmlformats.org/presentationml/2006/ole">
            <p:oleObj spid="_x0000_s6196" name="Equation" r:id="rId11" imgW="228600" imgH="330120" progId="Equation.DSMT4">
              <p:embed/>
            </p:oleObj>
          </a:graphicData>
        </a:graphic>
      </p:graphicFrame>
      <p:graphicFrame>
        <p:nvGraphicFramePr>
          <p:cNvPr id="6197" name="Object 53"/>
          <p:cNvGraphicFramePr>
            <a:graphicFrameLocks noChangeAspect="1"/>
          </p:cNvGraphicFramePr>
          <p:nvPr/>
        </p:nvGraphicFramePr>
        <p:xfrm>
          <a:off x="3348038" y="1989138"/>
          <a:ext cx="228600" cy="330200"/>
        </p:xfrm>
        <a:graphic>
          <a:graphicData uri="http://schemas.openxmlformats.org/presentationml/2006/ole">
            <p:oleObj spid="_x0000_s6197" name="Equation" r:id="rId12" imgW="228600" imgH="330120" progId="Equation.DSMT4">
              <p:embed/>
            </p:oleObj>
          </a:graphicData>
        </a:graphic>
      </p:graphicFrame>
      <p:graphicFrame>
        <p:nvGraphicFramePr>
          <p:cNvPr id="6198" name="Object 54"/>
          <p:cNvGraphicFramePr>
            <a:graphicFrameLocks noChangeAspect="1"/>
          </p:cNvGraphicFramePr>
          <p:nvPr/>
        </p:nvGraphicFramePr>
        <p:xfrm>
          <a:off x="3059113" y="3789363"/>
          <a:ext cx="723900" cy="508000"/>
        </p:xfrm>
        <a:graphic>
          <a:graphicData uri="http://schemas.openxmlformats.org/presentationml/2006/ole">
            <p:oleObj spid="_x0000_s6198" name="Equation" r:id="rId13" imgW="723600" imgH="5079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9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5166" name="AutoShape 4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68" name="Text Box 48"/>
          <p:cNvSpPr txBox="1">
            <a:spLocks noChangeArrowheads="1"/>
          </p:cNvSpPr>
          <p:nvPr/>
        </p:nvSpPr>
        <p:spPr bwMode="auto">
          <a:xfrm>
            <a:off x="7164388" y="219075"/>
            <a:ext cx="1487487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5</a:t>
            </a:r>
          </a:p>
        </p:txBody>
      </p:sp>
      <p:graphicFrame>
        <p:nvGraphicFramePr>
          <p:cNvPr id="5169" name="Object 49"/>
          <p:cNvGraphicFramePr>
            <a:graphicFrameLocks noChangeAspect="1"/>
          </p:cNvGraphicFramePr>
          <p:nvPr/>
        </p:nvGraphicFramePr>
        <p:xfrm>
          <a:off x="5656263" y="3544888"/>
          <a:ext cx="3111500" cy="533400"/>
        </p:xfrm>
        <a:graphic>
          <a:graphicData uri="http://schemas.openxmlformats.org/presentationml/2006/ole">
            <p:oleObj spid="_x0000_s5169" name="Equation" r:id="rId4" imgW="3111480" imgH="533160" progId="Equation.DSMT4">
              <p:embed/>
            </p:oleObj>
          </a:graphicData>
        </a:graphic>
      </p:graphicFrame>
      <p:graphicFrame>
        <p:nvGraphicFramePr>
          <p:cNvPr id="5170" name="Object 50"/>
          <p:cNvGraphicFramePr>
            <a:graphicFrameLocks noChangeAspect="1"/>
          </p:cNvGraphicFramePr>
          <p:nvPr/>
        </p:nvGraphicFramePr>
        <p:xfrm>
          <a:off x="5641975" y="4076700"/>
          <a:ext cx="2247900" cy="431800"/>
        </p:xfrm>
        <a:graphic>
          <a:graphicData uri="http://schemas.openxmlformats.org/presentationml/2006/ole">
            <p:oleObj spid="_x0000_s5170" name="Equation" r:id="rId5" imgW="2247840" imgH="431640" progId="Equation.DSMT4">
              <p:embed/>
            </p:oleObj>
          </a:graphicData>
        </a:graphic>
      </p:graphicFrame>
      <p:sp>
        <p:nvSpPr>
          <p:cNvPr id="5171" name="Line 51"/>
          <p:cNvSpPr>
            <a:spLocks noChangeShapeType="1"/>
          </p:cNvSpPr>
          <p:nvPr/>
        </p:nvSpPr>
        <p:spPr bwMode="auto">
          <a:xfrm>
            <a:off x="5724525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5172" name="Object 52"/>
          <p:cNvGraphicFramePr>
            <a:graphicFrameLocks noChangeAspect="1"/>
          </p:cNvGraphicFramePr>
          <p:nvPr/>
        </p:nvGraphicFramePr>
        <p:xfrm>
          <a:off x="5692775" y="5013325"/>
          <a:ext cx="1168400" cy="342900"/>
        </p:xfrm>
        <a:graphic>
          <a:graphicData uri="http://schemas.openxmlformats.org/presentationml/2006/ole">
            <p:oleObj spid="_x0000_s5172" name="Equation" r:id="rId6" imgW="1168200" imgH="342720" progId="Equation.DSMT4">
              <p:embed/>
            </p:oleObj>
          </a:graphicData>
        </a:graphic>
      </p:graphicFrame>
      <p:sp>
        <p:nvSpPr>
          <p:cNvPr id="5173" name="Text Box 53"/>
          <p:cNvSpPr txBox="1">
            <a:spLocks noChangeArrowheads="1"/>
          </p:cNvSpPr>
          <p:nvPr/>
        </p:nvSpPr>
        <p:spPr bwMode="auto">
          <a:xfrm>
            <a:off x="4067175" y="5661025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5174" name="Object 54"/>
          <p:cNvGraphicFramePr>
            <a:graphicFrameLocks noChangeAspect="1"/>
          </p:cNvGraphicFramePr>
          <p:nvPr/>
        </p:nvGraphicFramePr>
        <p:xfrm>
          <a:off x="5775325" y="5710238"/>
          <a:ext cx="1536700" cy="431800"/>
        </p:xfrm>
        <a:graphic>
          <a:graphicData uri="http://schemas.openxmlformats.org/presentationml/2006/ole">
            <p:oleObj spid="_x0000_s5174" name="Equation" r:id="rId7" imgW="1536480" imgH="431640" progId="Equation.DSMT4">
              <p:embed/>
            </p:oleObj>
          </a:graphicData>
        </a:graphic>
      </p:graphicFrame>
      <p:sp>
        <p:nvSpPr>
          <p:cNvPr id="5175" name="Freeform 55"/>
          <p:cNvSpPr>
            <a:spLocks/>
          </p:cNvSpPr>
          <p:nvPr/>
        </p:nvSpPr>
        <p:spPr bwMode="auto">
          <a:xfrm rot="7170929">
            <a:off x="969963" y="1701800"/>
            <a:ext cx="4608512" cy="2878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90" y="1360"/>
              </a:cxn>
              <a:cxn ang="0">
                <a:pos x="2631" y="1360"/>
              </a:cxn>
              <a:cxn ang="0">
                <a:pos x="0" y="0"/>
              </a:cxn>
            </a:cxnLst>
            <a:rect l="0" t="0" r="r" b="b"/>
            <a:pathLst>
              <a:path w="2631" h="1360">
                <a:moveTo>
                  <a:pt x="0" y="0"/>
                </a:moveTo>
                <a:lnTo>
                  <a:pt x="590" y="1360"/>
                </a:lnTo>
                <a:lnTo>
                  <a:pt x="2631" y="136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7DE5F3">
                  <a:alpha val="44000"/>
                </a:srgbClr>
              </a:gs>
            </a:gsLst>
            <a:path path="rect">
              <a:fillToRect l="50000" t="50000" r="50000" b="50000"/>
            </a:path>
          </a:gra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5176" name="Object 56"/>
          <p:cNvGraphicFramePr>
            <a:graphicFrameLocks noChangeAspect="1"/>
          </p:cNvGraphicFramePr>
          <p:nvPr/>
        </p:nvGraphicFramePr>
        <p:xfrm>
          <a:off x="4464050" y="3244850"/>
          <a:ext cx="215900" cy="368300"/>
        </p:xfrm>
        <a:graphic>
          <a:graphicData uri="http://schemas.openxmlformats.org/presentationml/2006/ole">
            <p:oleObj spid="_x0000_s5176" name="Equation" r:id="rId8" imgW="215640" imgH="368280" progId="Equation.DSMT4">
              <p:embed/>
            </p:oleObj>
          </a:graphicData>
        </a:graphic>
      </p:graphicFrame>
      <p:graphicFrame>
        <p:nvGraphicFramePr>
          <p:cNvPr id="5178" name="Object 58"/>
          <p:cNvGraphicFramePr>
            <a:graphicFrameLocks noChangeAspect="1"/>
          </p:cNvGraphicFramePr>
          <p:nvPr/>
        </p:nvGraphicFramePr>
        <p:xfrm>
          <a:off x="5700713" y="1485900"/>
          <a:ext cx="330200" cy="330200"/>
        </p:xfrm>
        <a:graphic>
          <a:graphicData uri="http://schemas.openxmlformats.org/presentationml/2006/ole">
            <p:oleObj spid="_x0000_s5178" name="Equation" r:id="rId9" imgW="330120" imgH="330120" progId="Equation.DSMT4">
              <p:embed/>
            </p:oleObj>
          </a:graphicData>
        </a:graphic>
      </p:graphicFrame>
      <p:graphicFrame>
        <p:nvGraphicFramePr>
          <p:cNvPr id="5179" name="Object 59"/>
          <p:cNvGraphicFramePr>
            <a:graphicFrameLocks noChangeAspect="1"/>
          </p:cNvGraphicFramePr>
          <p:nvPr/>
        </p:nvGraphicFramePr>
        <p:xfrm>
          <a:off x="611188" y="4437063"/>
          <a:ext cx="292100" cy="330200"/>
        </p:xfrm>
        <a:graphic>
          <a:graphicData uri="http://schemas.openxmlformats.org/presentationml/2006/ole">
            <p:oleObj spid="_x0000_s5179" name="Equation" r:id="rId10" imgW="291960" imgH="330120" progId="Equation.DSMT4">
              <p:embed/>
            </p:oleObj>
          </a:graphicData>
        </a:graphic>
      </p:graphicFrame>
      <p:graphicFrame>
        <p:nvGraphicFramePr>
          <p:cNvPr id="5180" name="Object 60"/>
          <p:cNvGraphicFramePr>
            <a:graphicFrameLocks noChangeAspect="1"/>
          </p:cNvGraphicFramePr>
          <p:nvPr/>
        </p:nvGraphicFramePr>
        <p:xfrm>
          <a:off x="2468563" y="909638"/>
          <a:ext cx="292100" cy="342900"/>
        </p:xfrm>
        <a:graphic>
          <a:graphicData uri="http://schemas.openxmlformats.org/presentationml/2006/ole">
            <p:oleObj spid="_x0000_s5180" name="Equation" r:id="rId11" imgW="291960" imgH="342720" progId="Equation.DSMT4">
              <p:embed/>
            </p:oleObj>
          </a:graphicData>
        </a:graphic>
      </p:graphicFrame>
      <p:sp>
        <p:nvSpPr>
          <p:cNvPr id="5181" name="Arc 61"/>
          <p:cNvSpPr>
            <a:spLocks/>
          </p:cNvSpPr>
          <p:nvPr/>
        </p:nvSpPr>
        <p:spPr bwMode="auto">
          <a:xfrm rot="1597608" flipV="1">
            <a:off x="2571750" y="1268413"/>
            <a:ext cx="438150" cy="431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182" name="Object 62"/>
          <p:cNvGraphicFramePr>
            <a:graphicFrameLocks noChangeAspect="1"/>
          </p:cNvGraphicFramePr>
          <p:nvPr/>
        </p:nvGraphicFramePr>
        <p:xfrm>
          <a:off x="2638425" y="1631950"/>
          <a:ext cx="723900" cy="431800"/>
        </p:xfrm>
        <a:graphic>
          <a:graphicData uri="http://schemas.openxmlformats.org/presentationml/2006/ole">
            <p:oleObj spid="_x0000_s5182" name="Equation" r:id="rId12" imgW="723600" imgH="431640" progId="Equation.DSMT4">
              <p:embed/>
            </p:oleObj>
          </a:graphicData>
        </a:graphic>
      </p:graphicFrame>
      <p:graphicFrame>
        <p:nvGraphicFramePr>
          <p:cNvPr id="5183" name="Object 63"/>
          <p:cNvGraphicFramePr>
            <a:graphicFrameLocks noChangeAspect="1"/>
          </p:cNvGraphicFramePr>
          <p:nvPr/>
        </p:nvGraphicFramePr>
        <p:xfrm>
          <a:off x="4410075" y="1130300"/>
          <a:ext cx="228600" cy="330200"/>
        </p:xfrm>
        <a:graphic>
          <a:graphicData uri="http://schemas.openxmlformats.org/presentationml/2006/ole">
            <p:oleObj spid="_x0000_s5183" name="Equation" r:id="rId13" imgW="228600" imgH="330120" progId="Equation.DSMT4">
              <p:embed/>
            </p:oleObj>
          </a:graphicData>
        </a:graphic>
      </p:graphicFrame>
      <p:graphicFrame>
        <p:nvGraphicFramePr>
          <p:cNvPr id="5184" name="Object 64"/>
          <p:cNvGraphicFramePr>
            <a:graphicFrameLocks noChangeAspect="1"/>
          </p:cNvGraphicFramePr>
          <p:nvPr/>
        </p:nvGraphicFramePr>
        <p:xfrm>
          <a:off x="3216275" y="3219450"/>
          <a:ext cx="749300" cy="495300"/>
        </p:xfrm>
        <a:graphic>
          <a:graphicData uri="http://schemas.openxmlformats.org/presentationml/2006/ole">
            <p:oleObj spid="_x0000_s5184" name="Equation" r:id="rId14" imgW="749160" imgH="495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73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8215" name="AutoShape 2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7164388" y="219075"/>
            <a:ext cx="1477962" cy="485775"/>
          </a:xfrm>
          <a:prstGeom prst="rect">
            <a:avLst/>
          </a:prstGeom>
          <a:noFill/>
          <a:ln w="28575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6</a:t>
            </a:r>
          </a:p>
        </p:txBody>
      </p:sp>
      <p:graphicFrame>
        <p:nvGraphicFramePr>
          <p:cNvPr id="8218" name="Object 26"/>
          <p:cNvGraphicFramePr>
            <a:graphicFrameLocks noChangeAspect="1"/>
          </p:cNvGraphicFramePr>
          <p:nvPr/>
        </p:nvGraphicFramePr>
        <p:xfrm>
          <a:off x="5661025" y="3490913"/>
          <a:ext cx="3073400" cy="533400"/>
        </p:xfrm>
        <a:graphic>
          <a:graphicData uri="http://schemas.openxmlformats.org/presentationml/2006/ole">
            <p:oleObj spid="_x0000_s8218" name="Equation" r:id="rId4" imgW="3073320" imgH="533160" progId="Equation.DSMT4">
              <p:embed/>
            </p:oleObj>
          </a:graphicData>
        </a:graphic>
      </p:graphicFrame>
      <p:graphicFrame>
        <p:nvGraphicFramePr>
          <p:cNvPr id="8219" name="Object 27"/>
          <p:cNvGraphicFramePr>
            <a:graphicFrameLocks noChangeAspect="1"/>
          </p:cNvGraphicFramePr>
          <p:nvPr/>
        </p:nvGraphicFramePr>
        <p:xfrm>
          <a:off x="5718175" y="4076700"/>
          <a:ext cx="2095500" cy="431800"/>
        </p:xfrm>
        <a:graphic>
          <a:graphicData uri="http://schemas.openxmlformats.org/presentationml/2006/ole">
            <p:oleObj spid="_x0000_s8219" name="Equation" r:id="rId5" imgW="2095200" imgH="431640" progId="Equation.DSMT4">
              <p:embed/>
            </p:oleObj>
          </a:graphicData>
        </a:graphic>
      </p:graphicFrame>
      <p:sp>
        <p:nvSpPr>
          <p:cNvPr id="8220" name="Line 28"/>
          <p:cNvSpPr>
            <a:spLocks noChangeShapeType="1"/>
          </p:cNvSpPr>
          <p:nvPr/>
        </p:nvSpPr>
        <p:spPr bwMode="auto">
          <a:xfrm>
            <a:off x="5724525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8221" name="Object 29"/>
          <p:cNvGraphicFramePr>
            <a:graphicFrameLocks noChangeAspect="1"/>
          </p:cNvGraphicFramePr>
          <p:nvPr/>
        </p:nvGraphicFramePr>
        <p:xfrm>
          <a:off x="5711825" y="5013325"/>
          <a:ext cx="1130300" cy="342900"/>
        </p:xfrm>
        <a:graphic>
          <a:graphicData uri="http://schemas.openxmlformats.org/presentationml/2006/ole">
            <p:oleObj spid="_x0000_s8221" name="Equation" r:id="rId6" imgW="1130040" imgH="342720" progId="Equation.DSMT4">
              <p:embed/>
            </p:oleObj>
          </a:graphicData>
        </a:graphic>
      </p:graphicFrame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4067175" y="5661025"/>
            <a:ext cx="1606550" cy="579438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8223" name="Object 31"/>
          <p:cNvGraphicFramePr>
            <a:graphicFrameLocks noChangeAspect="1"/>
          </p:cNvGraphicFramePr>
          <p:nvPr/>
        </p:nvGraphicFramePr>
        <p:xfrm>
          <a:off x="5775325" y="5710238"/>
          <a:ext cx="1536700" cy="431800"/>
        </p:xfrm>
        <a:graphic>
          <a:graphicData uri="http://schemas.openxmlformats.org/presentationml/2006/ole">
            <p:oleObj spid="_x0000_s8223" name="Equation" r:id="rId7" imgW="1536480" imgH="431640" progId="Equation.DSMT4">
              <p:embed/>
            </p:oleObj>
          </a:graphicData>
        </a:graphic>
      </p:graphicFrame>
      <p:sp>
        <p:nvSpPr>
          <p:cNvPr id="8224" name="Freeform 32"/>
          <p:cNvSpPr>
            <a:spLocks/>
          </p:cNvSpPr>
          <p:nvPr/>
        </p:nvSpPr>
        <p:spPr bwMode="auto">
          <a:xfrm>
            <a:off x="1042988" y="1125538"/>
            <a:ext cx="3241675" cy="3024187"/>
          </a:xfrm>
          <a:custGeom>
            <a:avLst/>
            <a:gdLst/>
            <a:ahLst/>
            <a:cxnLst>
              <a:cxn ang="0">
                <a:pos x="0" y="1905"/>
              </a:cxn>
              <a:cxn ang="0">
                <a:pos x="2042" y="1905"/>
              </a:cxn>
              <a:cxn ang="0">
                <a:pos x="1316" y="0"/>
              </a:cxn>
              <a:cxn ang="0">
                <a:pos x="0" y="1905"/>
              </a:cxn>
            </a:cxnLst>
            <a:rect l="0" t="0" r="r" b="b"/>
            <a:pathLst>
              <a:path w="2042" h="1905">
                <a:moveTo>
                  <a:pt x="0" y="1905"/>
                </a:moveTo>
                <a:lnTo>
                  <a:pt x="2042" y="1905"/>
                </a:lnTo>
                <a:lnTo>
                  <a:pt x="1316" y="0"/>
                </a:lnTo>
                <a:lnTo>
                  <a:pt x="0" y="1905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B6EC4A">
                  <a:alpha val="44000"/>
                </a:srgbClr>
              </a:gs>
            </a:gsLst>
            <a:path path="rect">
              <a:fillToRect l="50000" t="50000" r="50000" b="50000"/>
            </a:path>
          </a:gra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8225" name="Object 33"/>
          <p:cNvGraphicFramePr>
            <a:graphicFrameLocks noChangeAspect="1"/>
          </p:cNvGraphicFramePr>
          <p:nvPr/>
        </p:nvGraphicFramePr>
        <p:xfrm>
          <a:off x="544513" y="3854450"/>
          <a:ext cx="330200" cy="330200"/>
        </p:xfrm>
        <a:graphic>
          <a:graphicData uri="http://schemas.openxmlformats.org/presentationml/2006/ole">
            <p:oleObj spid="_x0000_s8225" name="Equation" r:id="rId8" imgW="330120" imgH="330120" progId="Equation.DSMT4">
              <p:embed/>
            </p:oleObj>
          </a:graphicData>
        </a:graphic>
      </p:graphicFrame>
      <p:graphicFrame>
        <p:nvGraphicFramePr>
          <p:cNvPr id="8226" name="Object 34"/>
          <p:cNvGraphicFramePr>
            <a:graphicFrameLocks noChangeAspect="1"/>
          </p:cNvGraphicFramePr>
          <p:nvPr/>
        </p:nvGraphicFramePr>
        <p:xfrm>
          <a:off x="3054350" y="715963"/>
          <a:ext cx="292100" cy="330200"/>
        </p:xfrm>
        <a:graphic>
          <a:graphicData uri="http://schemas.openxmlformats.org/presentationml/2006/ole">
            <p:oleObj spid="_x0000_s8226" name="Equation" r:id="rId9" imgW="291960" imgH="330120" progId="Equation.DSMT4">
              <p:embed/>
            </p:oleObj>
          </a:graphicData>
        </a:graphic>
      </p:graphicFrame>
      <p:graphicFrame>
        <p:nvGraphicFramePr>
          <p:cNvPr id="8227" name="Object 35"/>
          <p:cNvGraphicFramePr>
            <a:graphicFrameLocks noChangeAspect="1"/>
          </p:cNvGraphicFramePr>
          <p:nvPr/>
        </p:nvGraphicFramePr>
        <p:xfrm>
          <a:off x="4322763" y="3790950"/>
          <a:ext cx="300037" cy="342900"/>
        </p:xfrm>
        <a:graphic>
          <a:graphicData uri="http://schemas.openxmlformats.org/presentationml/2006/ole">
            <p:oleObj spid="_x0000_s8227" name="Equation" r:id="rId10" imgW="291960" imgH="342720" progId="Equation.DSMT4">
              <p:embed/>
            </p:oleObj>
          </a:graphicData>
        </a:graphic>
      </p:graphicFrame>
      <p:sp>
        <p:nvSpPr>
          <p:cNvPr id="8228" name="Arc 36"/>
          <p:cNvSpPr>
            <a:spLocks/>
          </p:cNvSpPr>
          <p:nvPr/>
        </p:nvSpPr>
        <p:spPr bwMode="auto">
          <a:xfrm>
            <a:off x="1362075" y="3676650"/>
            <a:ext cx="257175" cy="4730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8229" name="Object 37"/>
          <p:cNvGraphicFramePr>
            <a:graphicFrameLocks noChangeAspect="1"/>
          </p:cNvGraphicFramePr>
          <p:nvPr/>
        </p:nvGraphicFramePr>
        <p:xfrm>
          <a:off x="1692275" y="3500438"/>
          <a:ext cx="558800" cy="431800"/>
        </p:xfrm>
        <a:graphic>
          <a:graphicData uri="http://schemas.openxmlformats.org/presentationml/2006/ole">
            <p:oleObj spid="_x0000_s8229" name="Equation" r:id="rId11" imgW="558720" imgH="431640" progId="Equation.DSMT4">
              <p:embed/>
            </p:oleObj>
          </a:graphicData>
        </a:graphic>
      </p:graphicFrame>
      <p:graphicFrame>
        <p:nvGraphicFramePr>
          <p:cNvPr id="8230" name="Object 38"/>
          <p:cNvGraphicFramePr>
            <a:graphicFrameLocks noChangeAspect="1"/>
          </p:cNvGraphicFramePr>
          <p:nvPr/>
        </p:nvGraphicFramePr>
        <p:xfrm>
          <a:off x="1317625" y="2238375"/>
          <a:ext cx="546100" cy="495300"/>
        </p:xfrm>
        <a:graphic>
          <a:graphicData uri="http://schemas.openxmlformats.org/presentationml/2006/ole">
            <p:oleObj spid="_x0000_s8230" name="Equation" r:id="rId12" imgW="545760" imgH="495000" progId="Equation.DSMT4">
              <p:embed/>
            </p:oleObj>
          </a:graphicData>
        </a:graphic>
      </p:graphicFrame>
      <p:graphicFrame>
        <p:nvGraphicFramePr>
          <p:cNvPr id="8231" name="Object 39"/>
          <p:cNvGraphicFramePr>
            <a:graphicFrameLocks noChangeAspect="1"/>
          </p:cNvGraphicFramePr>
          <p:nvPr/>
        </p:nvGraphicFramePr>
        <p:xfrm>
          <a:off x="3863975" y="2209800"/>
          <a:ext cx="520700" cy="508000"/>
        </p:xfrm>
        <a:graphic>
          <a:graphicData uri="http://schemas.openxmlformats.org/presentationml/2006/ole">
            <p:oleObj spid="_x0000_s8231" name="Equation" r:id="rId13" imgW="520560" imgH="5079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2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Обухова Н.С, МОУ СОШ №17 г. Заволжья Нижегородской области</a:t>
            </a:r>
          </a:p>
        </p:txBody>
      </p:sp>
      <p:sp>
        <p:nvSpPr>
          <p:cNvPr id="7225" name="AutoShape 5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7164388" y="219075"/>
            <a:ext cx="1487487" cy="495300"/>
          </a:xfrm>
          <a:prstGeom prst="rect">
            <a:avLst/>
          </a:prstGeom>
          <a:noFill/>
          <a:ln w="38100" algn="ctr">
            <a:solidFill>
              <a:srgbClr val="9933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Задача 7</a:t>
            </a:r>
          </a:p>
        </p:txBody>
      </p:sp>
      <p:graphicFrame>
        <p:nvGraphicFramePr>
          <p:cNvPr id="7242" name="Object 74"/>
          <p:cNvGraphicFramePr>
            <a:graphicFrameLocks noChangeAspect="1"/>
          </p:cNvGraphicFramePr>
          <p:nvPr/>
        </p:nvGraphicFramePr>
        <p:xfrm>
          <a:off x="5576888" y="3573463"/>
          <a:ext cx="1460500" cy="406400"/>
        </p:xfrm>
        <a:graphic>
          <a:graphicData uri="http://schemas.openxmlformats.org/presentationml/2006/ole">
            <p:oleObj spid="_x0000_s7242" name="Equation" r:id="rId4" imgW="1460160" imgH="406080" progId="Equation.DSMT4">
              <p:embed/>
            </p:oleObj>
          </a:graphicData>
        </a:graphic>
      </p:graphicFrame>
      <p:sp>
        <p:nvSpPr>
          <p:cNvPr id="7243" name="Line 75"/>
          <p:cNvSpPr>
            <a:spLocks noChangeShapeType="1"/>
          </p:cNvSpPr>
          <p:nvPr/>
        </p:nvSpPr>
        <p:spPr bwMode="auto">
          <a:xfrm>
            <a:off x="5657850" y="4797425"/>
            <a:ext cx="309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7245" name="Object 77"/>
          <p:cNvGraphicFramePr>
            <a:graphicFrameLocks noChangeAspect="1"/>
          </p:cNvGraphicFramePr>
          <p:nvPr/>
        </p:nvGraphicFramePr>
        <p:xfrm>
          <a:off x="5619750" y="4076700"/>
          <a:ext cx="2120900" cy="431800"/>
        </p:xfrm>
        <a:graphic>
          <a:graphicData uri="http://schemas.openxmlformats.org/presentationml/2006/ole">
            <p:oleObj spid="_x0000_s7245" name="Equation" r:id="rId5" imgW="2120760" imgH="431640" progId="Equation.DSMT4">
              <p:embed/>
            </p:oleObj>
          </a:graphicData>
        </a:graphic>
      </p:graphicFrame>
      <p:graphicFrame>
        <p:nvGraphicFramePr>
          <p:cNvPr id="7246" name="Object 78"/>
          <p:cNvGraphicFramePr>
            <a:graphicFrameLocks noChangeAspect="1"/>
          </p:cNvGraphicFramePr>
          <p:nvPr/>
        </p:nvGraphicFramePr>
        <p:xfrm>
          <a:off x="6959600" y="3463925"/>
          <a:ext cx="2082800" cy="431800"/>
        </p:xfrm>
        <a:graphic>
          <a:graphicData uri="http://schemas.openxmlformats.org/presentationml/2006/ole">
            <p:oleObj spid="_x0000_s7246" name="Equation" r:id="rId6" imgW="2082600" imgH="431640" progId="Equation.DSMT4">
              <p:embed/>
            </p:oleObj>
          </a:graphicData>
        </a:graphic>
      </p:graphicFrame>
      <p:graphicFrame>
        <p:nvGraphicFramePr>
          <p:cNvPr id="7247" name="Object 79"/>
          <p:cNvGraphicFramePr>
            <a:graphicFrameLocks noChangeAspect="1"/>
          </p:cNvGraphicFramePr>
          <p:nvPr/>
        </p:nvGraphicFramePr>
        <p:xfrm>
          <a:off x="5737225" y="4995863"/>
          <a:ext cx="1104900" cy="342900"/>
        </p:xfrm>
        <a:graphic>
          <a:graphicData uri="http://schemas.openxmlformats.org/presentationml/2006/ole">
            <p:oleObj spid="_x0000_s7247" name="Equation" r:id="rId7" imgW="1104840" imgH="342720" progId="Equation.DSMT4">
              <p:embed/>
            </p:oleObj>
          </a:graphicData>
        </a:graphic>
      </p:graphicFrame>
      <p:sp>
        <p:nvSpPr>
          <p:cNvPr id="7248" name="Text Box 80"/>
          <p:cNvSpPr txBox="1">
            <a:spLocks noChangeArrowheads="1"/>
          </p:cNvSpPr>
          <p:nvPr/>
        </p:nvSpPr>
        <p:spPr bwMode="auto">
          <a:xfrm>
            <a:off x="4079875" y="5643563"/>
            <a:ext cx="1606550" cy="579437"/>
          </a:xfrm>
          <a:prstGeom prst="rect">
            <a:avLst/>
          </a:prstGeom>
          <a:gradFill rotWithShape="1">
            <a:gsLst>
              <a:gs pos="0">
                <a:schemeClr val="hlink">
                  <a:alpha val="44000"/>
                </a:schemeClr>
              </a:gs>
              <a:gs pos="50000">
                <a:schemeClr val="bg1"/>
              </a:gs>
              <a:gs pos="100000">
                <a:schemeClr val="hlink">
                  <a:alpha val="44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Ответ:</a:t>
            </a:r>
          </a:p>
        </p:txBody>
      </p:sp>
      <p:graphicFrame>
        <p:nvGraphicFramePr>
          <p:cNvPr id="7249" name="Object 81"/>
          <p:cNvGraphicFramePr>
            <a:graphicFrameLocks noChangeAspect="1"/>
          </p:cNvGraphicFramePr>
          <p:nvPr/>
        </p:nvGraphicFramePr>
        <p:xfrm>
          <a:off x="5705475" y="5654675"/>
          <a:ext cx="1701800" cy="508000"/>
        </p:xfrm>
        <a:graphic>
          <a:graphicData uri="http://schemas.openxmlformats.org/presentationml/2006/ole">
            <p:oleObj spid="_x0000_s7249" name="Equation" r:id="rId8" imgW="1701720" imgH="507960" progId="Equation.DSMT4">
              <p:embed/>
            </p:oleObj>
          </a:graphicData>
        </a:graphic>
      </p:graphicFrame>
      <p:sp>
        <p:nvSpPr>
          <p:cNvPr id="7250" name="Freeform 82"/>
          <p:cNvSpPr>
            <a:spLocks/>
          </p:cNvSpPr>
          <p:nvPr/>
        </p:nvSpPr>
        <p:spPr bwMode="auto">
          <a:xfrm>
            <a:off x="900113" y="1052513"/>
            <a:ext cx="3527425" cy="3097212"/>
          </a:xfrm>
          <a:custGeom>
            <a:avLst/>
            <a:gdLst/>
            <a:ahLst/>
            <a:cxnLst>
              <a:cxn ang="0">
                <a:pos x="0" y="1951"/>
              </a:cxn>
              <a:cxn ang="0">
                <a:pos x="2222" y="1951"/>
              </a:cxn>
              <a:cxn ang="0">
                <a:pos x="1451" y="0"/>
              </a:cxn>
              <a:cxn ang="0">
                <a:pos x="0" y="1951"/>
              </a:cxn>
            </a:cxnLst>
            <a:rect l="0" t="0" r="r" b="b"/>
            <a:pathLst>
              <a:path w="2222" h="1951">
                <a:moveTo>
                  <a:pt x="0" y="1951"/>
                </a:moveTo>
                <a:lnTo>
                  <a:pt x="2222" y="1951"/>
                </a:lnTo>
                <a:lnTo>
                  <a:pt x="1451" y="0"/>
                </a:lnTo>
                <a:lnTo>
                  <a:pt x="0" y="1951"/>
                </a:lnTo>
                <a:close/>
              </a:path>
            </a:pathLst>
          </a:custGeom>
          <a:gradFill rotWithShape="1">
            <a:gsLst>
              <a:gs pos="0">
                <a:srgbClr val="7DE5F3">
                  <a:alpha val="44000"/>
                </a:srgbClr>
              </a:gs>
              <a:gs pos="50000">
                <a:schemeClr val="bg1"/>
              </a:gs>
              <a:gs pos="100000">
                <a:srgbClr val="7DE5F3">
                  <a:alpha val="44000"/>
                </a:srgbClr>
              </a:gs>
            </a:gsLst>
            <a:lin ang="5400000" scaled="1"/>
          </a:gra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7251" name="Object 83"/>
          <p:cNvGraphicFramePr>
            <a:graphicFrameLocks noChangeAspect="1"/>
          </p:cNvGraphicFramePr>
          <p:nvPr/>
        </p:nvGraphicFramePr>
        <p:xfrm>
          <a:off x="539750" y="3933825"/>
          <a:ext cx="330200" cy="330200"/>
        </p:xfrm>
        <a:graphic>
          <a:graphicData uri="http://schemas.openxmlformats.org/presentationml/2006/ole">
            <p:oleObj spid="_x0000_s7251" name="Equation" r:id="rId9" imgW="330120" imgH="330120" progId="Equation.DSMT4">
              <p:embed/>
            </p:oleObj>
          </a:graphicData>
        </a:graphic>
      </p:graphicFrame>
      <p:graphicFrame>
        <p:nvGraphicFramePr>
          <p:cNvPr id="7252" name="Object 84"/>
          <p:cNvGraphicFramePr>
            <a:graphicFrameLocks noChangeAspect="1"/>
          </p:cNvGraphicFramePr>
          <p:nvPr/>
        </p:nvGraphicFramePr>
        <p:xfrm>
          <a:off x="4502150" y="3825875"/>
          <a:ext cx="292100" cy="330200"/>
        </p:xfrm>
        <a:graphic>
          <a:graphicData uri="http://schemas.openxmlformats.org/presentationml/2006/ole">
            <p:oleObj spid="_x0000_s7252" name="Equation" r:id="rId10" imgW="291960" imgH="330120" progId="Equation.DSMT4">
              <p:embed/>
            </p:oleObj>
          </a:graphicData>
        </a:graphic>
      </p:graphicFrame>
      <p:graphicFrame>
        <p:nvGraphicFramePr>
          <p:cNvPr id="7253" name="Object 85"/>
          <p:cNvGraphicFramePr>
            <a:graphicFrameLocks noChangeAspect="1"/>
          </p:cNvGraphicFramePr>
          <p:nvPr/>
        </p:nvGraphicFramePr>
        <p:xfrm>
          <a:off x="3192463" y="623888"/>
          <a:ext cx="292100" cy="342900"/>
        </p:xfrm>
        <a:graphic>
          <a:graphicData uri="http://schemas.openxmlformats.org/presentationml/2006/ole">
            <p:oleObj spid="_x0000_s7253" name="Equation" r:id="rId11" imgW="291960" imgH="342720" progId="Equation.DSMT4">
              <p:embed/>
            </p:oleObj>
          </a:graphicData>
        </a:graphic>
      </p:graphicFrame>
      <p:graphicFrame>
        <p:nvGraphicFramePr>
          <p:cNvPr id="7254" name="Object 86"/>
          <p:cNvGraphicFramePr>
            <a:graphicFrameLocks noChangeAspect="1"/>
          </p:cNvGraphicFramePr>
          <p:nvPr/>
        </p:nvGraphicFramePr>
        <p:xfrm>
          <a:off x="1619250" y="3573463"/>
          <a:ext cx="558800" cy="431800"/>
        </p:xfrm>
        <a:graphic>
          <a:graphicData uri="http://schemas.openxmlformats.org/presentationml/2006/ole">
            <p:oleObj spid="_x0000_s7254" name="Equation" r:id="rId12" imgW="558720" imgH="431640" progId="Equation.DSMT4">
              <p:embed/>
            </p:oleObj>
          </a:graphicData>
        </a:graphic>
      </p:graphicFrame>
      <p:graphicFrame>
        <p:nvGraphicFramePr>
          <p:cNvPr id="7255" name="Object 87"/>
          <p:cNvGraphicFramePr>
            <a:graphicFrameLocks noChangeAspect="1"/>
          </p:cNvGraphicFramePr>
          <p:nvPr/>
        </p:nvGraphicFramePr>
        <p:xfrm>
          <a:off x="2843213" y="1773238"/>
          <a:ext cx="558800" cy="431800"/>
        </p:xfrm>
        <a:graphic>
          <a:graphicData uri="http://schemas.openxmlformats.org/presentationml/2006/ole">
            <p:oleObj spid="_x0000_s7255" name="Equation" r:id="rId13" imgW="558720" imgH="431640" progId="Equation.DSMT4">
              <p:embed/>
            </p:oleObj>
          </a:graphicData>
        </a:graphic>
      </p:graphicFrame>
      <p:sp>
        <p:nvSpPr>
          <p:cNvPr id="7256" name="Arc 88"/>
          <p:cNvSpPr>
            <a:spLocks/>
          </p:cNvSpPr>
          <p:nvPr/>
        </p:nvSpPr>
        <p:spPr bwMode="auto">
          <a:xfrm>
            <a:off x="1285875" y="3638550"/>
            <a:ext cx="314325" cy="50482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57" name="Arc 89"/>
          <p:cNvSpPr>
            <a:spLocks/>
          </p:cNvSpPr>
          <p:nvPr/>
        </p:nvSpPr>
        <p:spPr bwMode="auto">
          <a:xfrm rot="-1593903" flipH="1" flipV="1">
            <a:off x="2933700" y="1343025"/>
            <a:ext cx="409575" cy="3714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582"/>
              <a:gd name="T1" fmla="*/ 0 h 21600"/>
              <a:gd name="T2" fmla="*/ 21582 w 21582"/>
              <a:gd name="T3" fmla="*/ 20716 h 21600"/>
              <a:gd name="T4" fmla="*/ 0 w 21582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82" h="21600" fill="none" extrusionOk="0">
                <a:moveTo>
                  <a:pt x="-1" y="0"/>
                </a:moveTo>
                <a:cubicBezTo>
                  <a:pt x="11585" y="0"/>
                  <a:pt x="21107" y="9140"/>
                  <a:pt x="21581" y="20716"/>
                </a:cubicBezTo>
              </a:path>
              <a:path w="21582" h="21600" stroke="0" extrusionOk="0">
                <a:moveTo>
                  <a:pt x="-1" y="0"/>
                </a:moveTo>
                <a:cubicBezTo>
                  <a:pt x="11585" y="0"/>
                  <a:pt x="21107" y="9140"/>
                  <a:pt x="21581" y="20716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58" name="Line 90"/>
          <p:cNvSpPr>
            <a:spLocks noChangeShapeType="1"/>
          </p:cNvSpPr>
          <p:nvPr/>
        </p:nvSpPr>
        <p:spPr bwMode="auto">
          <a:xfrm>
            <a:off x="3132138" y="1528763"/>
            <a:ext cx="55562" cy="1857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259" name="Line 91"/>
          <p:cNvSpPr>
            <a:spLocks noChangeShapeType="1"/>
          </p:cNvSpPr>
          <p:nvPr/>
        </p:nvSpPr>
        <p:spPr bwMode="auto">
          <a:xfrm>
            <a:off x="3090863" y="1535113"/>
            <a:ext cx="55562" cy="1857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7260" name="Object 92"/>
          <p:cNvGraphicFramePr>
            <a:graphicFrameLocks noChangeAspect="1"/>
          </p:cNvGraphicFramePr>
          <p:nvPr/>
        </p:nvGraphicFramePr>
        <p:xfrm>
          <a:off x="1649413" y="2135188"/>
          <a:ext cx="393700" cy="330200"/>
        </p:xfrm>
        <a:graphic>
          <a:graphicData uri="http://schemas.openxmlformats.org/presentationml/2006/ole">
            <p:oleObj spid="_x0000_s7260" name="Equation" r:id="rId14" imgW="393480" imgH="3301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48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Шары">
  <a:themeElements>
    <a:clrScheme name="Шары 10">
      <a:dk1>
        <a:srgbClr val="000000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0000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Шары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>
                <a:alpha val="44000"/>
              </a:schemeClr>
            </a:gs>
            <a:gs pos="100000">
              <a:schemeClr val="bg1"/>
            </a:gs>
          </a:gsLst>
          <a:lin ang="27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>
                <a:alpha val="44000"/>
              </a:schemeClr>
            </a:gs>
            <a:gs pos="100000">
              <a:schemeClr val="bg1"/>
            </a:gs>
          </a:gsLst>
          <a:lin ang="27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10">
        <a:dk1>
          <a:srgbClr val="000000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0000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2345</TotalTime>
  <Words>666</Words>
  <Application>Microsoft Office PowerPoint</Application>
  <PresentationFormat>On-screen Show (4:3)</PresentationFormat>
  <Paragraphs>134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Verdana</vt:lpstr>
      <vt:lpstr>Cambria</vt:lpstr>
      <vt:lpstr>Times New Roman</vt:lpstr>
      <vt:lpstr>Шары</vt:lpstr>
      <vt:lpstr>Microsoft Equation 3.0</vt:lpstr>
      <vt:lpstr>MathType 6.0 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Наталия Обухова</dc:creator>
  <cp:lastModifiedBy>Windows User</cp:lastModifiedBy>
  <cp:revision>28</cp:revision>
  <dcterms:created xsi:type="dcterms:W3CDTF">2009-03-19T20:41:58Z</dcterms:created>
  <dcterms:modified xsi:type="dcterms:W3CDTF">2016-06-04T12:58:55Z</dcterms:modified>
</cp:coreProperties>
</file>